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57" r:id="rId3"/>
    <p:sldId id="297" r:id="rId4"/>
    <p:sldId id="298" r:id="rId5"/>
    <p:sldId id="299" r:id="rId6"/>
    <p:sldId id="300" r:id="rId7"/>
    <p:sldId id="301" r:id="rId8"/>
    <p:sldId id="302" r:id="rId9"/>
    <p:sldId id="258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259" r:id="rId18"/>
    <p:sldId id="260" r:id="rId19"/>
    <p:sldId id="261" r:id="rId20"/>
    <p:sldId id="310" r:id="rId21"/>
    <p:sldId id="262" r:id="rId22"/>
    <p:sldId id="311" r:id="rId23"/>
    <p:sldId id="263" r:id="rId24"/>
    <p:sldId id="312" r:id="rId25"/>
    <p:sldId id="313" r:id="rId26"/>
    <p:sldId id="314" r:id="rId27"/>
    <p:sldId id="315" r:id="rId28"/>
    <p:sldId id="264" r:id="rId29"/>
    <p:sldId id="265" r:id="rId30"/>
    <p:sldId id="316" r:id="rId31"/>
    <p:sldId id="266" r:id="rId32"/>
    <p:sldId id="317" r:id="rId33"/>
    <p:sldId id="318" r:id="rId34"/>
    <p:sldId id="319" r:id="rId35"/>
    <p:sldId id="320" r:id="rId36"/>
    <p:sldId id="267" r:id="rId37"/>
    <p:sldId id="268" r:id="rId38"/>
    <p:sldId id="269" r:id="rId39"/>
    <p:sldId id="321" r:id="rId40"/>
    <p:sldId id="270" r:id="rId41"/>
    <p:sldId id="322" r:id="rId42"/>
    <p:sldId id="323" r:id="rId43"/>
    <p:sldId id="324" r:id="rId44"/>
    <p:sldId id="325" r:id="rId45"/>
    <p:sldId id="271" r:id="rId46"/>
    <p:sldId id="326" r:id="rId47"/>
    <p:sldId id="327" r:id="rId48"/>
    <p:sldId id="272" r:id="rId49"/>
    <p:sldId id="273" r:id="rId50"/>
    <p:sldId id="328" r:id="rId51"/>
    <p:sldId id="274" r:id="rId52"/>
    <p:sldId id="329" r:id="rId53"/>
    <p:sldId id="370" r:id="rId54"/>
    <p:sldId id="330" r:id="rId55"/>
    <p:sldId id="331" r:id="rId56"/>
    <p:sldId id="275" r:id="rId57"/>
    <p:sldId id="332" r:id="rId58"/>
    <p:sldId id="276" r:id="rId59"/>
    <p:sldId id="333" r:id="rId60"/>
    <p:sldId id="277" r:id="rId61"/>
    <p:sldId id="334" r:id="rId62"/>
    <p:sldId id="278" r:id="rId63"/>
    <p:sldId id="279" r:id="rId64"/>
    <p:sldId id="280" r:id="rId65"/>
    <p:sldId id="335" r:id="rId66"/>
    <p:sldId id="336" r:id="rId67"/>
    <p:sldId id="337" r:id="rId68"/>
    <p:sldId id="338" r:id="rId69"/>
    <p:sldId id="339" r:id="rId70"/>
    <p:sldId id="340" r:id="rId71"/>
    <p:sldId id="341" r:id="rId72"/>
    <p:sldId id="342" r:id="rId73"/>
    <p:sldId id="343" r:id="rId74"/>
    <p:sldId id="344" r:id="rId75"/>
    <p:sldId id="345" r:id="rId76"/>
    <p:sldId id="346" r:id="rId77"/>
    <p:sldId id="281" r:id="rId78"/>
    <p:sldId id="347" r:id="rId79"/>
    <p:sldId id="282" r:id="rId80"/>
    <p:sldId id="348" r:id="rId81"/>
    <p:sldId id="349" r:id="rId82"/>
    <p:sldId id="350" r:id="rId83"/>
    <p:sldId id="351" r:id="rId84"/>
    <p:sldId id="352" r:id="rId85"/>
    <p:sldId id="283" r:id="rId86"/>
    <p:sldId id="353" r:id="rId87"/>
    <p:sldId id="284" r:id="rId88"/>
    <p:sldId id="354" r:id="rId89"/>
    <p:sldId id="355" r:id="rId90"/>
    <p:sldId id="356" r:id="rId91"/>
    <p:sldId id="368" r:id="rId92"/>
    <p:sldId id="369" r:id="rId93"/>
    <p:sldId id="357" r:id="rId94"/>
    <p:sldId id="285" r:id="rId95"/>
    <p:sldId id="286" r:id="rId96"/>
    <p:sldId id="358" r:id="rId97"/>
    <p:sldId id="359" r:id="rId98"/>
    <p:sldId id="360" r:id="rId99"/>
    <p:sldId id="287" r:id="rId100"/>
    <p:sldId id="361" r:id="rId101"/>
    <p:sldId id="362" r:id="rId102"/>
    <p:sldId id="363" r:id="rId103"/>
    <p:sldId id="288" r:id="rId104"/>
    <p:sldId id="364" r:id="rId10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Verdana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Verdana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Verdana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Verdana" pitchFamily="34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78" y="8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29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6" Type="http://schemas.openxmlformats.org/officeDocument/2006/relationships/image" Target="../media/image69.wmf"/><Relationship Id="rId5" Type="http://schemas.openxmlformats.org/officeDocument/2006/relationships/image" Target="../media/image68.wmf"/><Relationship Id="rId4" Type="http://schemas.openxmlformats.org/officeDocument/2006/relationships/image" Target="../media/image67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7" Type="http://schemas.openxmlformats.org/officeDocument/2006/relationships/image" Target="../media/image77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6" Type="http://schemas.openxmlformats.org/officeDocument/2006/relationships/image" Target="../media/image76.wmf"/><Relationship Id="rId5" Type="http://schemas.openxmlformats.org/officeDocument/2006/relationships/image" Target="../media/image75.wmf"/><Relationship Id="rId4" Type="http://schemas.openxmlformats.org/officeDocument/2006/relationships/image" Target="../media/image74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Relationship Id="rId4" Type="http://schemas.openxmlformats.org/officeDocument/2006/relationships/image" Target="../media/image73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Relationship Id="rId4" Type="http://schemas.openxmlformats.org/officeDocument/2006/relationships/image" Target="../media/image73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image" Target="../media/image93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106.wmf"/><Relationship Id="rId1" Type="http://schemas.openxmlformats.org/officeDocument/2006/relationships/image" Target="../media/image105.wmf"/><Relationship Id="rId6" Type="http://schemas.openxmlformats.org/officeDocument/2006/relationships/image" Target="../media/image110.wmf"/><Relationship Id="rId5" Type="http://schemas.openxmlformats.org/officeDocument/2006/relationships/image" Target="../media/image109.wmf"/><Relationship Id="rId4" Type="http://schemas.openxmlformats.org/officeDocument/2006/relationships/image" Target="../media/image10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4" Type="http://schemas.openxmlformats.org/officeDocument/2006/relationships/image" Target="../media/image9.w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wmf"/><Relationship Id="rId1" Type="http://schemas.openxmlformats.org/officeDocument/2006/relationships/image" Target="../media/image111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image" Target="../media/image119.wmf"/><Relationship Id="rId1" Type="http://schemas.openxmlformats.org/officeDocument/2006/relationships/image" Target="../media/image118.w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wmf"/><Relationship Id="rId1" Type="http://schemas.openxmlformats.org/officeDocument/2006/relationships/image" Target="../media/image121.wmf"/></Relationships>
</file>

<file path=ppt/drawings/_rels/vmlDrawing3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wmf"/><Relationship Id="rId1" Type="http://schemas.openxmlformats.org/officeDocument/2006/relationships/image" Target="../media/image123.wmf"/></Relationships>
</file>

<file path=ppt/drawings/_rels/vmlDrawing3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wmf"/><Relationship Id="rId1" Type="http://schemas.openxmlformats.org/officeDocument/2006/relationships/image" Target="../media/image125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wmf"/></Relationships>
</file>

<file path=ppt/drawings/_rels/vmlDrawing3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wmf"/><Relationship Id="rId1" Type="http://schemas.openxmlformats.org/officeDocument/2006/relationships/image" Target="../media/image128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wmf"/></Relationships>
</file>

<file path=ppt/drawings/_rels/vmlDrawing3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wmf"/><Relationship Id="rId1" Type="http://schemas.openxmlformats.org/officeDocument/2006/relationships/image" Target="../media/image131.wmf"/></Relationships>
</file>

<file path=ppt/drawings/_rels/vmlDrawing3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wmf"/><Relationship Id="rId1" Type="http://schemas.openxmlformats.org/officeDocument/2006/relationships/image" Target="../media/image13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4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wmf"/><Relationship Id="rId1" Type="http://schemas.openxmlformats.org/officeDocument/2006/relationships/image" Target="../media/image135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wmf"/></Relationships>
</file>

<file path=ppt/drawings/_rels/vmlDrawing4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wmf"/><Relationship Id="rId2" Type="http://schemas.openxmlformats.org/officeDocument/2006/relationships/image" Target="../media/image139.wmf"/><Relationship Id="rId1" Type="http://schemas.openxmlformats.org/officeDocument/2006/relationships/image" Target="../media/image138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2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w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wmf"/></Relationships>
</file>

<file path=ppt/drawings/_rels/vmlDrawing4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wmf"/><Relationship Id="rId1" Type="http://schemas.openxmlformats.org/officeDocument/2006/relationships/image" Target="../media/image146.wmf"/></Relationships>
</file>

<file path=ppt/drawings/_rels/vmlDrawing4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wmf"/><Relationship Id="rId2" Type="http://schemas.openxmlformats.org/officeDocument/2006/relationships/image" Target="../media/image149.wmf"/><Relationship Id="rId1" Type="http://schemas.openxmlformats.org/officeDocument/2006/relationships/image" Target="../media/image148.wmf"/></Relationships>
</file>

<file path=ppt/drawings/_rels/vmlDrawing4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wmf"/><Relationship Id="rId2" Type="http://schemas.openxmlformats.org/officeDocument/2006/relationships/image" Target="../media/image151.wmf"/><Relationship Id="rId1" Type="http://schemas.openxmlformats.org/officeDocument/2006/relationships/image" Target="../media/image148.w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5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wmf"/><Relationship Id="rId2" Type="http://schemas.openxmlformats.org/officeDocument/2006/relationships/image" Target="../media/image158.wmf"/><Relationship Id="rId1" Type="http://schemas.openxmlformats.org/officeDocument/2006/relationships/image" Target="../media/image157.wmf"/><Relationship Id="rId5" Type="http://schemas.openxmlformats.org/officeDocument/2006/relationships/image" Target="../media/image161.wmf"/><Relationship Id="rId4" Type="http://schemas.openxmlformats.org/officeDocument/2006/relationships/image" Target="../media/image160.wmf"/></Relationships>
</file>

<file path=ppt/drawings/_rels/vmlDrawing5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wmf"/><Relationship Id="rId1" Type="http://schemas.openxmlformats.org/officeDocument/2006/relationships/image" Target="../media/image162.w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w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wmf"/></Relationships>
</file>

<file path=ppt/drawings/_rels/vmlDrawing5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wmf"/><Relationship Id="rId1" Type="http://schemas.openxmlformats.org/officeDocument/2006/relationships/image" Target="../media/image166.w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8.wmf"/></Relationships>
</file>

<file path=ppt/drawings/_rels/vmlDrawing5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wmf"/><Relationship Id="rId3" Type="http://schemas.openxmlformats.org/officeDocument/2006/relationships/image" Target="../media/image173.wmf"/><Relationship Id="rId7" Type="http://schemas.openxmlformats.org/officeDocument/2006/relationships/image" Target="../media/image177.wmf"/><Relationship Id="rId2" Type="http://schemas.openxmlformats.org/officeDocument/2006/relationships/image" Target="../media/image3.wmf"/><Relationship Id="rId1" Type="http://schemas.openxmlformats.org/officeDocument/2006/relationships/image" Target="../media/image172.wmf"/><Relationship Id="rId6" Type="http://schemas.openxmlformats.org/officeDocument/2006/relationships/image" Target="../media/image176.wmf"/><Relationship Id="rId5" Type="http://schemas.openxmlformats.org/officeDocument/2006/relationships/image" Target="../media/image175.wmf"/><Relationship Id="rId4" Type="http://schemas.openxmlformats.org/officeDocument/2006/relationships/image" Target="../media/image174.wmf"/></Relationships>
</file>

<file path=ppt/drawings/_rels/vmlDrawing5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wmf"/><Relationship Id="rId1" Type="http://schemas.openxmlformats.org/officeDocument/2006/relationships/image" Target="../media/image179.wmf"/></Relationships>
</file>

<file path=ppt/drawings/_rels/vmlDrawing5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wmf"/><Relationship Id="rId2" Type="http://schemas.openxmlformats.org/officeDocument/2006/relationships/image" Target="../media/image182.wmf"/><Relationship Id="rId1" Type="http://schemas.openxmlformats.org/officeDocument/2006/relationships/image" Target="../media/image181.wmf"/></Relationships>
</file>

<file path=ppt/drawings/_rels/vmlDrawing5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wmf"/><Relationship Id="rId2" Type="http://schemas.openxmlformats.org/officeDocument/2006/relationships/image" Target="../media/image186.wmf"/><Relationship Id="rId1" Type="http://schemas.openxmlformats.org/officeDocument/2006/relationships/image" Target="../media/image18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drawings/_rels/vmlDrawing6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wmf"/><Relationship Id="rId2" Type="http://schemas.openxmlformats.org/officeDocument/2006/relationships/image" Target="../media/image189.wmf"/><Relationship Id="rId1" Type="http://schemas.openxmlformats.org/officeDocument/2006/relationships/image" Target="../media/image188.wmf"/><Relationship Id="rId4" Type="http://schemas.openxmlformats.org/officeDocument/2006/relationships/image" Target="../media/image191.wmf"/></Relationships>
</file>

<file path=ppt/drawings/_rels/vmlDrawing6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wmf"/><Relationship Id="rId2" Type="http://schemas.openxmlformats.org/officeDocument/2006/relationships/image" Target="../media/image185.wmf"/><Relationship Id="rId1" Type="http://schemas.openxmlformats.org/officeDocument/2006/relationships/image" Target="../media/image187.wmf"/><Relationship Id="rId4" Type="http://schemas.openxmlformats.org/officeDocument/2006/relationships/image" Target="../media/image193.w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4" Type="http://schemas.openxmlformats.org/officeDocument/2006/relationships/image" Target="../media/image19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222625" y="304800"/>
            <a:ext cx="11909425" cy="4724400"/>
            <a:chOff x="-2030" y="192"/>
            <a:chExt cx="7502" cy="2976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auto">
            <a:xfrm>
              <a:off x="912" y="1584"/>
              <a:ext cx="45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-1584" y="864"/>
              <a:ext cx="2304" cy="2304"/>
            </a:xfrm>
            <a:custGeom>
              <a:avLst/>
              <a:gdLst>
                <a:gd name="T0" fmla="*/ 1587 w 64000"/>
                <a:gd name="T1" fmla="*/ -1067 h 64000"/>
                <a:gd name="T2" fmla="*/ 2304 w 64000"/>
                <a:gd name="T3" fmla="*/ 0 h 64000"/>
                <a:gd name="T4" fmla="*/ 1587 w 64000"/>
                <a:gd name="T5" fmla="*/ 1067 h 64000"/>
                <a:gd name="T6" fmla="*/ 1587 w 64000"/>
                <a:gd name="T7" fmla="*/ 1067 h 64000"/>
                <a:gd name="T8" fmla="*/ 1587 w 64000"/>
                <a:gd name="T9" fmla="*/ 1067 h 64000"/>
                <a:gd name="T10" fmla="*/ 1587 w 64000"/>
                <a:gd name="T11" fmla="*/ 1067 h 64000"/>
                <a:gd name="T12" fmla="*/ 1587 w 64000"/>
                <a:gd name="T13" fmla="*/ -1067 h 64000"/>
                <a:gd name="T14" fmla="*/ 1587 w 64000"/>
                <a:gd name="T15" fmla="*/ -1067 h 64000"/>
                <a:gd name="T16" fmla="*/ 1587 w 64000"/>
                <a:gd name="T17" fmla="*/ -1067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44083 w 64000"/>
                <a:gd name="T28" fmla="*/ -29639 h 64000"/>
                <a:gd name="T29" fmla="*/ 44083 w 64000"/>
                <a:gd name="T30" fmla="*/ 29639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44083" y="2368"/>
                  </a:moveTo>
                  <a:cubicBezTo>
                    <a:pt x="56127" y="7280"/>
                    <a:pt x="64000" y="18993"/>
                    <a:pt x="64000" y="32000"/>
                  </a:cubicBezTo>
                  <a:cubicBezTo>
                    <a:pt x="64000" y="45006"/>
                    <a:pt x="56127" y="56719"/>
                    <a:pt x="44083" y="61631"/>
                  </a:cubicBezTo>
                  <a:cubicBezTo>
                    <a:pt x="44082" y="61631"/>
                    <a:pt x="44082" y="61631"/>
                    <a:pt x="44082" y="61631"/>
                  </a:cubicBezTo>
                  <a:lnTo>
                    <a:pt x="44083" y="61632"/>
                  </a:lnTo>
                  <a:lnTo>
                    <a:pt x="44083" y="2368"/>
                  </a:lnTo>
                  <a:lnTo>
                    <a:pt x="44082" y="2368"/>
                  </a:lnTo>
                  <a:cubicBezTo>
                    <a:pt x="44082" y="2368"/>
                    <a:pt x="44082" y="2368"/>
                    <a:pt x="44083" y="23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-2030" y="192"/>
              <a:ext cx="2544" cy="2544"/>
            </a:xfrm>
            <a:custGeom>
              <a:avLst/>
              <a:gdLst>
                <a:gd name="T0" fmla="*/ 2027 w 64000"/>
                <a:gd name="T1" fmla="*/ -1024 h 64000"/>
                <a:gd name="T2" fmla="*/ 2544 w 64000"/>
                <a:gd name="T3" fmla="*/ 0 h 64000"/>
                <a:gd name="T4" fmla="*/ 2027 w 64000"/>
                <a:gd name="T5" fmla="*/ 1024 h 64000"/>
                <a:gd name="T6" fmla="*/ 2027 w 64000"/>
                <a:gd name="T7" fmla="*/ 1024 h 64000"/>
                <a:gd name="T8" fmla="*/ 2027 w 64000"/>
                <a:gd name="T9" fmla="*/ 1024 h 64000"/>
                <a:gd name="T10" fmla="*/ 2027 w 64000"/>
                <a:gd name="T11" fmla="*/ 1024 h 64000"/>
                <a:gd name="T12" fmla="*/ 2027 w 64000"/>
                <a:gd name="T13" fmla="*/ -1024 h 64000"/>
                <a:gd name="T14" fmla="*/ 2027 w 64000"/>
                <a:gd name="T15" fmla="*/ -1024 h 64000"/>
                <a:gd name="T16" fmla="*/ 2027 w 64000"/>
                <a:gd name="T17" fmla="*/ -1024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50994 w 64000"/>
                <a:gd name="T28" fmla="*/ -25761 h 64000"/>
                <a:gd name="T29" fmla="*/ 50994 w 64000"/>
                <a:gd name="T30" fmla="*/ 25761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50994" y="6246"/>
                  </a:moveTo>
                  <a:cubicBezTo>
                    <a:pt x="59172" y="12279"/>
                    <a:pt x="64000" y="21837"/>
                    <a:pt x="64000" y="32000"/>
                  </a:cubicBezTo>
                  <a:cubicBezTo>
                    <a:pt x="64000" y="42162"/>
                    <a:pt x="59172" y="51720"/>
                    <a:pt x="50994" y="57753"/>
                  </a:cubicBezTo>
                  <a:cubicBezTo>
                    <a:pt x="50993" y="57753"/>
                    <a:pt x="50993" y="57753"/>
                    <a:pt x="50993" y="57753"/>
                  </a:cubicBezTo>
                  <a:lnTo>
                    <a:pt x="50994" y="57754"/>
                  </a:lnTo>
                  <a:lnTo>
                    <a:pt x="50994" y="6246"/>
                  </a:lnTo>
                  <a:lnTo>
                    <a:pt x="50993" y="6246"/>
                  </a:lnTo>
                  <a:cubicBezTo>
                    <a:pt x="50993" y="6246"/>
                    <a:pt x="50993" y="6246"/>
                    <a:pt x="50994" y="6246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22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443038" y="985838"/>
            <a:ext cx="7239000" cy="1444625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3427413"/>
            <a:ext cx="7239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59D61B-814E-46FD-8930-FB283BF80A5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21304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5185E-0EC3-4A06-81F2-45335C44AE7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19552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6413" y="301625"/>
            <a:ext cx="1827212" cy="564038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370013" y="301625"/>
            <a:ext cx="5334000" cy="564038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98D6B-28EA-4E7D-86F5-AC818703603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05401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E40A5-287E-4E33-85BC-F7028022426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79830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C0357-B5C9-421C-88BF-41BBE9D85AD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75891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24749-A107-44BF-91D2-DCEF5C23851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26628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5AB95-E924-4672-B92C-026C40451D3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75202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3E99B-EE67-4B8B-A331-5838FD9C8BA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5831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73659-C1DE-479F-A52D-7EBCA9F8832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00140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FAAE7-ACF0-4D85-A376-E1B16EFBD9A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66632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B5434-25F0-4DF0-8DEB-FB5E87A35F2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18148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3238500" y="0"/>
            <a:ext cx="11925300" cy="3810000"/>
            <a:chOff x="-2040" y="0"/>
            <a:chExt cx="7512" cy="2400"/>
          </a:xfrm>
        </p:grpSpPr>
        <p:sp>
          <p:nvSpPr>
            <p:cNvPr id="1032" name="AutoShape 3"/>
            <p:cNvSpPr>
              <a:spLocks noChangeArrowheads="1"/>
            </p:cNvSpPr>
            <p:nvPr/>
          </p:nvSpPr>
          <p:spPr bwMode="auto">
            <a:xfrm>
              <a:off x="-2040" y="432"/>
              <a:ext cx="2592" cy="1968"/>
            </a:xfrm>
            <a:custGeom>
              <a:avLst/>
              <a:gdLst>
                <a:gd name="T0" fmla="*/ 2037 w 64000"/>
                <a:gd name="T1" fmla="*/ -807 h 64000"/>
                <a:gd name="T2" fmla="*/ 2592 w 64000"/>
                <a:gd name="T3" fmla="*/ 0 h 64000"/>
                <a:gd name="T4" fmla="*/ 2037 w 64000"/>
                <a:gd name="T5" fmla="*/ 807 h 64000"/>
                <a:gd name="T6" fmla="*/ 2037 w 64000"/>
                <a:gd name="T7" fmla="*/ 807 h 64000"/>
                <a:gd name="T8" fmla="*/ 2037 w 64000"/>
                <a:gd name="T9" fmla="*/ 807 h 64000"/>
                <a:gd name="T10" fmla="*/ 2037 w 64000"/>
                <a:gd name="T11" fmla="*/ 807 h 64000"/>
                <a:gd name="T12" fmla="*/ 2037 w 64000"/>
                <a:gd name="T13" fmla="*/ -807 h 64000"/>
                <a:gd name="T14" fmla="*/ 2037 w 64000"/>
                <a:gd name="T15" fmla="*/ -807 h 64000"/>
                <a:gd name="T16" fmla="*/ 2037 w 64000"/>
                <a:gd name="T17" fmla="*/ -807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50296 w 64000"/>
                <a:gd name="T28" fmla="*/ -26244 h 64000"/>
                <a:gd name="T29" fmla="*/ 50296 w 64000"/>
                <a:gd name="T30" fmla="*/ 26244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50296" y="5746"/>
                  </a:moveTo>
                  <a:cubicBezTo>
                    <a:pt x="58882" y="11730"/>
                    <a:pt x="64000" y="21534"/>
                    <a:pt x="64000" y="32000"/>
                  </a:cubicBezTo>
                  <a:cubicBezTo>
                    <a:pt x="64000" y="42465"/>
                    <a:pt x="58882" y="52269"/>
                    <a:pt x="50296" y="58253"/>
                  </a:cubicBezTo>
                  <a:cubicBezTo>
                    <a:pt x="50296" y="58253"/>
                    <a:pt x="50296" y="58253"/>
                    <a:pt x="50295" y="58253"/>
                  </a:cubicBezTo>
                  <a:lnTo>
                    <a:pt x="50296" y="58254"/>
                  </a:lnTo>
                  <a:lnTo>
                    <a:pt x="50296" y="5746"/>
                  </a:lnTo>
                  <a:lnTo>
                    <a:pt x="50295" y="5746"/>
                  </a:lnTo>
                  <a:cubicBezTo>
                    <a:pt x="50296" y="5746"/>
                    <a:pt x="50296" y="5746"/>
                    <a:pt x="50296" y="57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33" name="AutoShape 4"/>
            <p:cNvSpPr>
              <a:spLocks noChangeArrowheads="1"/>
            </p:cNvSpPr>
            <p:nvPr/>
          </p:nvSpPr>
          <p:spPr bwMode="auto">
            <a:xfrm>
              <a:off x="-1528" y="0"/>
              <a:ext cx="1949" cy="1987"/>
            </a:xfrm>
            <a:custGeom>
              <a:avLst/>
              <a:gdLst>
                <a:gd name="T0" fmla="*/ 1525 w 64000"/>
                <a:gd name="T1" fmla="*/ -820 h 64000"/>
                <a:gd name="T2" fmla="*/ 1949 w 64000"/>
                <a:gd name="T3" fmla="*/ 0 h 64000"/>
                <a:gd name="T4" fmla="*/ 1525 w 64000"/>
                <a:gd name="T5" fmla="*/ 820 h 64000"/>
                <a:gd name="T6" fmla="*/ 1525 w 64000"/>
                <a:gd name="T7" fmla="*/ 820 h 64000"/>
                <a:gd name="T8" fmla="*/ 1525 w 64000"/>
                <a:gd name="T9" fmla="*/ 820 h 64000"/>
                <a:gd name="T10" fmla="*/ 1525 w 64000"/>
                <a:gd name="T11" fmla="*/ 820 h 64000"/>
                <a:gd name="T12" fmla="*/ 1525 w 64000"/>
                <a:gd name="T13" fmla="*/ -820 h 64000"/>
                <a:gd name="T14" fmla="*/ 1525 w 64000"/>
                <a:gd name="T15" fmla="*/ -820 h 64000"/>
                <a:gd name="T16" fmla="*/ 1525 w 64000"/>
                <a:gd name="T17" fmla="*/ -82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50077 w 64000"/>
                <a:gd name="T28" fmla="*/ -26412 h 64000"/>
                <a:gd name="T29" fmla="*/ 50077 w 64000"/>
                <a:gd name="T30" fmla="*/ 26412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50077" y="5595"/>
                  </a:moveTo>
                  <a:cubicBezTo>
                    <a:pt x="58790" y="11560"/>
                    <a:pt x="64000" y="21440"/>
                    <a:pt x="64000" y="32000"/>
                  </a:cubicBezTo>
                  <a:cubicBezTo>
                    <a:pt x="64000" y="42559"/>
                    <a:pt x="58790" y="52439"/>
                    <a:pt x="50077" y="58404"/>
                  </a:cubicBezTo>
                  <a:cubicBezTo>
                    <a:pt x="50077" y="58404"/>
                    <a:pt x="50077" y="58404"/>
                    <a:pt x="50076" y="58404"/>
                  </a:cubicBezTo>
                  <a:lnTo>
                    <a:pt x="50077" y="58405"/>
                  </a:lnTo>
                  <a:lnTo>
                    <a:pt x="50077" y="5595"/>
                  </a:lnTo>
                  <a:lnTo>
                    <a:pt x="50076" y="5595"/>
                  </a:lnTo>
                  <a:cubicBezTo>
                    <a:pt x="50077" y="5595"/>
                    <a:pt x="50077" y="5595"/>
                    <a:pt x="50077" y="5595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34" name="Line 5"/>
            <p:cNvSpPr>
              <a:spLocks noChangeShapeType="1"/>
            </p:cNvSpPr>
            <p:nvPr/>
          </p:nvSpPr>
          <p:spPr bwMode="auto">
            <a:xfrm>
              <a:off x="864" y="960"/>
              <a:ext cx="46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301625"/>
            <a:ext cx="73136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0013" y="1827213"/>
            <a:ext cx="731361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820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20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20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 smtClean="0"/>
            </a:lvl1pPr>
          </a:lstStyle>
          <a:p>
            <a:pPr>
              <a:defRPr/>
            </a:pPr>
            <a:fld id="{FEA60DAA-C238-4182-A2FC-BE33BCDC1AD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¡"/>
        <a:defRPr kumimoji="1" sz="29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5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¡"/>
        <a:defRPr kumimoji="1"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19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kumimoji="1" sz="19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kumimoji="1" sz="19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kumimoji="1" sz="19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kumimoji="1" sz="19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kumimoji="1" sz="19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7.w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19.wmf"/><Relationship Id="rId4" Type="http://schemas.openxmlformats.org/officeDocument/2006/relationships/image" Target="../media/image16.wmf"/><Relationship Id="rId9" Type="http://schemas.openxmlformats.org/officeDocument/2006/relationships/oleObject" Target="../embeddings/oleObject17.bin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8.bin"/><Relationship Id="rId3" Type="http://schemas.openxmlformats.org/officeDocument/2006/relationships/oleObject" Target="../embeddings/oleObject155.bin"/><Relationship Id="rId7" Type="http://schemas.openxmlformats.org/officeDocument/2006/relationships/oleObject" Target="../embeddings/oleObject15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9.vml"/><Relationship Id="rId6" Type="http://schemas.openxmlformats.org/officeDocument/2006/relationships/image" Target="../media/image186.wmf"/><Relationship Id="rId5" Type="http://schemas.openxmlformats.org/officeDocument/2006/relationships/oleObject" Target="../embeddings/oleObject156.bin"/><Relationship Id="rId4" Type="http://schemas.openxmlformats.org/officeDocument/2006/relationships/image" Target="../media/image185.wmf"/><Relationship Id="rId9" Type="http://schemas.openxmlformats.org/officeDocument/2006/relationships/image" Target="../media/image187.wmf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wmf"/><Relationship Id="rId3" Type="http://schemas.openxmlformats.org/officeDocument/2006/relationships/oleObject" Target="../embeddings/oleObject159.bin"/><Relationship Id="rId7" Type="http://schemas.openxmlformats.org/officeDocument/2006/relationships/oleObject" Target="../embeddings/oleObject16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0.vml"/><Relationship Id="rId6" Type="http://schemas.openxmlformats.org/officeDocument/2006/relationships/image" Target="../media/image189.wmf"/><Relationship Id="rId5" Type="http://schemas.openxmlformats.org/officeDocument/2006/relationships/oleObject" Target="../embeddings/oleObject160.bin"/><Relationship Id="rId10" Type="http://schemas.openxmlformats.org/officeDocument/2006/relationships/image" Target="../media/image191.wmf"/><Relationship Id="rId4" Type="http://schemas.openxmlformats.org/officeDocument/2006/relationships/image" Target="../media/image188.wmf"/><Relationship Id="rId9" Type="http://schemas.openxmlformats.org/officeDocument/2006/relationships/oleObject" Target="../embeddings/oleObject162.bin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6.bin"/><Relationship Id="rId3" Type="http://schemas.openxmlformats.org/officeDocument/2006/relationships/oleObject" Target="../embeddings/oleObject163.bin"/><Relationship Id="rId7" Type="http://schemas.openxmlformats.org/officeDocument/2006/relationships/oleObject" Target="../embeddings/oleObject16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1.vml"/><Relationship Id="rId6" Type="http://schemas.openxmlformats.org/officeDocument/2006/relationships/image" Target="../media/image185.wmf"/><Relationship Id="rId11" Type="http://schemas.openxmlformats.org/officeDocument/2006/relationships/image" Target="../media/image193.wmf"/><Relationship Id="rId5" Type="http://schemas.openxmlformats.org/officeDocument/2006/relationships/oleObject" Target="../embeddings/oleObject164.bin"/><Relationship Id="rId10" Type="http://schemas.openxmlformats.org/officeDocument/2006/relationships/oleObject" Target="../embeddings/oleObject167.bin"/><Relationship Id="rId4" Type="http://schemas.openxmlformats.org/officeDocument/2006/relationships/image" Target="../media/image187.wmf"/><Relationship Id="rId9" Type="http://schemas.openxmlformats.org/officeDocument/2006/relationships/image" Target="../media/image192.wmf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w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2.vml"/><Relationship Id="rId4" Type="http://schemas.openxmlformats.org/officeDocument/2006/relationships/image" Target="../media/image195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19.wmf"/><Relationship Id="rId4" Type="http://schemas.openxmlformats.org/officeDocument/2006/relationships/image" Target="../media/image21.wmf"/><Relationship Id="rId9" Type="http://schemas.openxmlformats.org/officeDocument/2006/relationships/oleObject" Target="../embeddings/oleObject22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24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13" Type="http://schemas.openxmlformats.org/officeDocument/2006/relationships/oleObject" Target="../embeddings/oleObject31.bin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3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8.w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30.wmf"/><Relationship Id="rId4" Type="http://schemas.openxmlformats.org/officeDocument/2006/relationships/image" Target="../media/image27.wmf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32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29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oleObject" Target="../embeddings/oleObject39.bin"/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6.bin"/><Relationship Id="rId12" Type="http://schemas.openxmlformats.org/officeDocument/2006/relationships/image" Target="../media/image4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0.wmf"/><Relationship Id="rId11" Type="http://schemas.openxmlformats.org/officeDocument/2006/relationships/oleObject" Target="../embeddings/oleObject38.bin"/><Relationship Id="rId5" Type="http://schemas.openxmlformats.org/officeDocument/2006/relationships/oleObject" Target="../embeddings/oleObject35.bin"/><Relationship Id="rId10" Type="http://schemas.openxmlformats.org/officeDocument/2006/relationships/image" Target="../media/image29.wmf"/><Relationship Id="rId4" Type="http://schemas.openxmlformats.org/officeDocument/2006/relationships/image" Target="../media/image39.wmf"/><Relationship Id="rId9" Type="http://schemas.openxmlformats.org/officeDocument/2006/relationships/oleObject" Target="../embeddings/oleObject37.bin"/><Relationship Id="rId14" Type="http://schemas.openxmlformats.org/officeDocument/2006/relationships/image" Target="../media/image42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44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46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48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oleObject" Target="../embeddings/oleObject45.bin"/><Relationship Id="rId7" Type="http://schemas.openxmlformats.org/officeDocument/2006/relationships/oleObject" Target="../embeddings/oleObject4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49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55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50.bin"/><Relationship Id="rId4" Type="http://schemas.openxmlformats.org/officeDocument/2006/relationships/image" Target="../media/image56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58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59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13" Type="http://schemas.openxmlformats.org/officeDocument/2006/relationships/image" Target="../media/image68.wmf"/><Relationship Id="rId3" Type="http://schemas.openxmlformats.org/officeDocument/2006/relationships/oleObject" Target="../embeddings/oleObject53.bin"/><Relationship Id="rId7" Type="http://schemas.openxmlformats.org/officeDocument/2006/relationships/oleObject" Target="../embeddings/oleObject55.bin"/><Relationship Id="rId12" Type="http://schemas.openxmlformats.org/officeDocument/2006/relationships/oleObject" Target="../embeddings/oleObject5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65.wmf"/><Relationship Id="rId11" Type="http://schemas.openxmlformats.org/officeDocument/2006/relationships/image" Target="../media/image67.wmf"/><Relationship Id="rId5" Type="http://schemas.openxmlformats.org/officeDocument/2006/relationships/oleObject" Target="../embeddings/oleObject54.bin"/><Relationship Id="rId15" Type="http://schemas.openxmlformats.org/officeDocument/2006/relationships/image" Target="../media/image69.wmf"/><Relationship Id="rId10" Type="http://schemas.openxmlformats.org/officeDocument/2006/relationships/oleObject" Target="../embeddings/oleObject57.bin"/><Relationship Id="rId4" Type="http://schemas.openxmlformats.org/officeDocument/2006/relationships/image" Target="../media/image64.wmf"/><Relationship Id="rId9" Type="http://schemas.openxmlformats.org/officeDocument/2006/relationships/oleObject" Target="../embeddings/oleObject56.bin"/><Relationship Id="rId14" Type="http://schemas.openxmlformats.org/officeDocument/2006/relationships/oleObject" Target="../embeddings/oleObject59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13" Type="http://schemas.openxmlformats.org/officeDocument/2006/relationships/oleObject" Target="../embeddings/oleObject65.bin"/><Relationship Id="rId18" Type="http://schemas.openxmlformats.org/officeDocument/2006/relationships/oleObject" Target="../embeddings/oleObject69.bin"/><Relationship Id="rId3" Type="http://schemas.openxmlformats.org/officeDocument/2006/relationships/oleObject" Target="../embeddings/oleObject60.bin"/><Relationship Id="rId7" Type="http://schemas.openxmlformats.org/officeDocument/2006/relationships/oleObject" Target="../embeddings/oleObject62.bin"/><Relationship Id="rId12" Type="http://schemas.openxmlformats.org/officeDocument/2006/relationships/image" Target="../media/image75.wmf"/><Relationship Id="rId17" Type="http://schemas.openxmlformats.org/officeDocument/2006/relationships/oleObject" Target="../embeddings/oleObject68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7.bin"/><Relationship Id="rId1" Type="http://schemas.openxmlformats.org/officeDocument/2006/relationships/vmlDrawing" Target="../drawings/vmlDrawing21.vml"/><Relationship Id="rId6" Type="http://schemas.openxmlformats.org/officeDocument/2006/relationships/image" Target="../media/image72.wmf"/><Relationship Id="rId11" Type="http://schemas.openxmlformats.org/officeDocument/2006/relationships/oleObject" Target="../embeddings/oleObject64.bin"/><Relationship Id="rId5" Type="http://schemas.openxmlformats.org/officeDocument/2006/relationships/oleObject" Target="../embeddings/oleObject61.bin"/><Relationship Id="rId15" Type="http://schemas.openxmlformats.org/officeDocument/2006/relationships/oleObject" Target="../embeddings/oleObject66.bin"/><Relationship Id="rId10" Type="http://schemas.openxmlformats.org/officeDocument/2006/relationships/image" Target="../media/image74.wmf"/><Relationship Id="rId19" Type="http://schemas.openxmlformats.org/officeDocument/2006/relationships/image" Target="../media/image77.wmf"/><Relationship Id="rId4" Type="http://schemas.openxmlformats.org/officeDocument/2006/relationships/image" Target="../media/image71.wmf"/><Relationship Id="rId9" Type="http://schemas.openxmlformats.org/officeDocument/2006/relationships/oleObject" Target="../embeddings/oleObject63.bin"/><Relationship Id="rId14" Type="http://schemas.openxmlformats.org/officeDocument/2006/relationships/image" Target="../media/image76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3" Type="http://schemas.openxmlformats.org/officeDocument/2006/relationships/oleObject" Target="../embeddings/oleObject70.bin"/><Relationship Id="rId7" Type="http://schemas.openxmlformats.org/officeDocument/2006/relationships/oleObject" Target="../embeddings/oleObject7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79.wmf"/><Relationship Id="rId5" Type="http://schemas.openxmlformats.org/officeDocument/2006/relationships/oleObject" Target="../embeddings/oleObject71.bin"/><Relationship Id="rId10" Type="http://schemas.openxmlformats.org/officeDocument/2006/relationships/image" Target="../media/image73.wmf"/><Relationship Id="rId4" Type="http://schemas.openxmlformats.org/officeDocument/2006/relationships/image" Target="../media/image78.wmf"/><Relationship Id="rId9" Type="http://schemas.openxmlformats.org/officeDocument/2006/relationships/oleObject" Target="../embeddings/oleObject73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oleObject" Target="../embeddings/oleObject74.bin"/><Relationship Id="rId7" Type="http://schemas.openxmlformats.org/officeDocument/2006/relationships/oleObject" Target="../embeddings/oleObject7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82.wmf"/><Relationship Id="rId5" Type="http://schemas.openxmlformats.org/officeDocument/2006/relationships/oleObject" Target="../embeddings/oleObject75.bin"/><Relationship Id="rId10" Type="http://schemas.openxmlformats.org/officeDocument/2006/relationships/image" Target="../media/image73.wmf"/><Relationship Id="rId4" Type="http://schemas.openxmlformats.org/officeDocument/2006/relationships/image" Target="../media/image81.wmf"/><Relationship Id="rId9" Type="http://schemas.openxmlformats.org/officeDocument/2006/relationships/oleObject" Target="../embeddings/oleObject77.bin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85.wmf"/><Relationship Id="rId5" Type="http://schemas.openxmlformats.org/officeDocument/2006/relationships/oleObject" Target="../embeddings/oleObject79.bin"/><Relationship Id="rId4" Type="http://schemas.openxmlformats.org/officeDocument/2006/relationships/image" Target="../media/image84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87.wmf"/><Relationship Id="rId5" Type="http://schemas.openxmlformats.org/officeDocument/2006/relationships/oleObject" Target="../embeddings/oleObject81.bin"/><Relationship Id="rId4" Type="http://schemas.openxmlformats.org/officeDocument/2006/relationships/image" Target="../media/image86.w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w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90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w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94.wmf"/><Relationship Id="rId5" Type="http://schemas.openxmlformats.org/officeDocument/2006/relationships/oleObject" Target="../embeddings/oleObject84.bin"/><Relationship Id="rId4" Type="http://schemas.openxmlformats.org/officeDocument/2006/relationships/image" Target="../media/image93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w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102.w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w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9.wmf"/><Relationship Id="rId4" Type="http://schemas.openxmlformats.org/officeDocument/2006/relationships/image" Target="../media/image6.wmf"/><Relationship Id="rId9" Type="http://schemas.openxmlformats.org/officeDocument/2006/relationships/oleObject" Target="../embeddings/oleObject8.bin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wmf"/><Relationship Id="rId13" Type="http://schemas.openxmlformats.org/officeDocument/2006/relationships/oleObject" Target="../embeddings/oleObject91.bin"/><Relationship Id="rId3" Type="http://schemas.openxmlformats.org/officeDocument/2006/relationships/oleObject" Target="../embeddings/oleObject86.bin"/><Relationship Id="rId7" Type="http://schemas.openxmlformats.org/officeDocument/2006/relationships/oleObject" Target="../embeddings/oleObject88.bin"/><Relationship Id="rId12" Type="http://schemas.openxmlformats.org/officeDocument/2006/relationships/image" Target="../media/image10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06.wmf"/><Relationship Id="rId11" Type="http://schemas.openxmlformats.org/officeDocument/2006/relationships/oleObject" Target="../embeddings/oleObject90.bin"/><Relationship Id="rId5" Type="http://schemas.openxmlformats.org/officeDocument/2006/relationships/oleObject" Target="../embeddings/oleObject87.bin"/><Relationship Id="rId10" Type="http://schemas.openxmlformats.org/officeDocument/2006/relationships/image" Target="../media/image108.wmf"/><Relationship Id="rId4" Type="http://schemas.openxmlformats.org/officeDocument/2006/relationships/image" Target="../media/image105.wmf"/><Relationship Id="rId9" Type="http://schemas.openxmlformats.org/officeDocument/2006/relationships/oleObject" Target="../embeddings/oleObject89.bin"/><Relationship Id="rId14" Type="http://schemas.openxmlformats.org/officeDocument/2006/relationships/image" Target="../media/image110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12.wmf"/><Relationship Id="rId5" Type="http://schemas.openxmlformats.org/officeDocument/2006/relationships/oleObject" Target="../embeddings/oleObject93.bin"/><Relationship Id="rId4" Type="http://schemas.openxmlformats.org/officeDocument/2006/relationships/image" Target="../media/image111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image" Target="../media/image113.w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w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wmf"/><Relationship Id="rId3" Type="http://schemas.openxmlformats.org/officeDocument/2006/relationships/oleObject" Target="../embeddings/oleObject94.bin"/><Relationship Id="rId7" Type="http://schemas.openxmlformats.org/officeDocument/2006/relationships/oleObject" Target="../embeddings/oleObject9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19.wmf"/><Relationship Id="rId5" Type="http://schemas.openxmlformats.org/officeDocument/2006/relationships/oleObject" Target="../embeddings/oleObject95.bin"/><Relationship Id="rId4" Type="http://schemas.openxmlformats.org/officeDocument/2006/relationships/image" Target="../media/image118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22.wmf"/><Relationship Id="rId5" Type="http://schemas.openxmlformats.org/officeDocument/2006/relationships/oleObject" Target="../embeddings/oleObject98.bin"/><Relationship Id="rId4" Type="http://schemas.openxmlformats.org/officeDocument/2006/relationships/image" Target="../media/image121.w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124.wmf"/><Relationship Id="rId5" Type="http://schemas.openxmlformats.org/officeDocument/2006/relationships/oleObject" Target="../embeddings/oleObject100.bin"/><Relationship Id="rId4" Type="http://schemas.openxmlformats.org/officeDocument/2006/relationships/image" Target="../media/image123.w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26.wmf"/><Relationship Id="rId5" Type="http://schemas.openxmlformats.org/officeDocument/2006/relationships/oleObject" Target="../embeddings/oleObject102.bin"/><Relationship Id="rId4" Type="http://schemas.openxmlformats.org/officeDocument/2006/relationships/image" Target="../media/image125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12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0.w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129.wmf"/><Relationship Id="rId5" Type="http://schemas.openxmlformats.org/officeDocument/2006/relationships/oleObject" Target="../embeddings/oleObject105.bin"/><Relationship Id="rId4" Type="http://schemas.openxmlformats.org/officeDocument/2006/relationships/image" Target="../media/image128.w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130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132.wmf"/><Relationship Id="rId5" Type="http://schemas.openxmlformats.org/officeDocument/2006/relationships/oleObject" Target="../embeddings/oleObject108.bin"/><Relationship Id="rId4" Type="http://schemas.openxmlformats.org/officeDocument/2006/relationships/image" Target="../media/image131.w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34.wmf"/><Relationship Id="rId5" Type="http://schemas.openxmlformats.org/officeDocument/2006/relationships/oleObject" Target="../embeddings/oleObject110.bin"/><Relationship Id="rId4" Type="http://schemas.openxmlformats.org/officeDocument/2006/relationships/image" Target="../media/image133.w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36.wmf"/><Relationship Id="rId5" Type="http://schemas.openxmlformats.org/officeDocument/2006/relationships/oleObject" Target="../embeddings/oleObject112.bin"/><Relationship Id="rId4" Type="http://schemas.openxmlformats.org/officeDocument/2006/relationships/image" Target="../media/image135.w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1.vml"/><Relationship Id="rId4" Type="http://schemas.openxmlformats.org/officeDocument/2006/relationships/image" Target="../media/image137.wmf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wmf"/><Relationship Id="rId3" Type="http://schemas.openxmlformats.org/officeDocument/2006/relationships/oleObject" Target="../embeddings/oleObject114.bin"/><Relationship Id="rId7" Type="http://schemas.openxmlformats.org/officeDocument/2006/relationships/oleObject" Target="../embeddings/oleObject1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139.wmf"/><Relationship Id="rId5" Type="http://schemas.openxmlformats.org/officeDocument/2006/relationships/oleObject" Target="../embeddings/oleObject115.bin"/><Relationship Id="rId4" Type="http://schemas.openxmlformats.org/officeDocument/2006/relationships/image" Target="../media/image138.wmf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w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3.vml"/><Relationship Id="rId4" Type="http://schemas.openxmlformats.org/officeDocument/2006/relationships/image" Target="../media/image142.wmf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2.w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4.vml"/><Relationship Id="rId4" Type="http://schemas.openxmlformats.org/officeDocument/2006/relationships/image" Target="../media/image144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5.vml"/><Relationship Id="rId4" Type="http://schemas.openxmlformats.org/officeDocument/2006/relationships/image" Target="../media/image145.w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147.wmf"/><Relationship Id="rId5" Type="http://schemas.openxmlformats.org/officeDocument/2006/relationships/oleObject" Target="../embeddings/oleObject121.bin"/><Relationship Id="rId4" Type="http://schemas.openxmlformats.org/officeDocument/2006/relationships/image" Target="../media/image146.wmf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wmf"/><Relationship Id="rId3" Type="http://schemas.openxmlformats.org/officeDocument/2006/relationships/oleObject" Target="../embeddings/oleObject122.bin"/><Relationship Id="rId7" Type="http://schemas.openxmlformats.org/officeDocument/2006/relationships/oleObject" Target="../embeddings/oleObject1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149.wmf"/><Relationship Id="rId5" Type="http://schemas.openxmlformats.org/officeDocument/2006/relationships/oleObject" Target="../embeddings/oleObject123.bin"/><Relationship Id="rId4" Type="http://schemas.openxmlformats.org/officeDocument/2006/relationships/image" Target="../media/image148.wmf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wmf"/><Relationship Id="rId3" Type="http://schemas.openxmlformats.org/officeDocument/2006/relationships/oleObject" Target="../embeddings/oleObject125.bin"/><Relationship Id="rId7" Type="http://schemas.openxmlformats.org/officeDocument/2006/relationships/oleObject" Target="../embeddings/oleObject1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151.wmf"/><Relationship Id="rId5" Type="http://schemas.openxmlformats.org/officeDocument/2006/relationships/oleObject" Target="../embeddings/oleObject126.bin"/><Relationship Id="rId4" Type="http://schemas.openxmlformats.org/officeDocument/2006/relationships/image" Target="../media/image148.w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w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9.vml"/><Relationship Id="rId4" Type="http://schemas.openxmlformats.org/officeDocument/2006/relationships/image" Target="../media/image155.wmf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w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wmf"/><Relationship Id="rId13" Type="http://schemas.openxmlformats.org/officeDocument/2006/relationships/image" Target="../media/image161.wmf"/><Relationship Id="rId3" Type="http://schemas.openxmlformats.org/officeDocument/2006/relationships/oleObject" Target="../embeddings/oleObject129.bin"/><Relationship Id="rId7" Type="http://schemas.openxmlformats.org/officeDocument/2006/relationships/oleObject" Target="../embeddings/oleObject131.bin"/><Relationship Id="rId12" Type="http://schemas.openxmlformats.org/officeDocument/2006/relationships/oleObject" Target="../embeddings/oleObject1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158.wmf"/><Relationship Id="rId11" Type="http://schemas.openxmlformats.org/officeDocument/2006/relationships/image" Target="../media/image160.wmf"/><Relationship Id="rId5" Type="http://schemas.openxmlformats.org/officeDocument/2006/relationships/oleObject" Target="../embeddings/oleObject130.bin"/><Relationship Id="rId10" Type="http://schemas.openxmlformats.org/officeDocument/2006/relationships/oleObject" Target="../embeddings/oleObject133.bin"/><Relationship Id="rId4" Type="http://schemas.openxmlformats.org/officeDocument/2006/relationships/image" Target="../media/image157.wmf"/><Relationship Id="rId9" Type="http://schemas.openxmlformats.org/officeDocument/2006/relationships/oleObject" Target="../embeddings/oleObject132.bin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163.wmf"/><Relationship Id="rId5" Type="http://schemas.openxmlformats.org/officeDocument/2006/relationships/oleObject" Target="../embeddings/oleObject136.bin"/><Relationship Id="rId4" Type="http://schemas.openxmlformats.org/officeDocument/2006/relationships/image" Target="../media/image162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2.vml"/><Relationship Id="rId4" Type="http://schemas.openxmlformats.org/officeDocument/2006/relationships/image" Target="../media/image164.w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3.vml"/><Relationship Id="rId4" Type="http://schemas.openxmlformats.org/officeDocument/2006/relationships/image" Target="../media/image165.w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167.wmf"/><Relationship Id="rId5" Type="http://schemas.openxmlformats.org/officeDocument/2006/relationships/oleObject" Target="../embeddings/oleObject140.bin"/><Relationship Id="rId4" Type="http://schemas.openxmlformats.org/officeDocument/2006/relationships/image" Target="../media/image166.w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5.vml"/><Relationship Id="rId4" Type="http://schemas.openxmlformats.org/officeDocument/2006/relationships/image" Target="../media/image168.wmf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w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w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wmf"/><Relationship Id="rId13" Type="http://schemas.openxmlformats.org/officeDocument/2006/relationships/oleObject" Target="../embeddings/oleObject147.bin"/><Relationship Id="rId18" Type="http://schemas.openxmlformats.org/officeDocument/2006/relationships/image" Target="../media/image178.wmf"/><Relationship Id="rId3" Type="http://schemas.openxmlformats.org/officeDocument/2006/relationships/oleObject" Target="../embeddings/oleObject142.bin"/><Relationship Id="rId7" Type="http://schemas.openxmlformats.org/officeDocument/2006/relationships/oleObject" Target="../embeddings/oleObject144.bin"/><Relationship Id="rId12" Type="http://schemas.openxmlformats.org/officeDocument/2006/relationships/image" Target="../media/image175.wmf"/><Relationship Id="rId17" Type="http://schemas.openxmlformats.org/officeDocument/2006/relationships/oleObject" Target="../embeddings/oleObject14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77.wmf"/><Relationship Id="rId1" Type="http://schemas.openxmlformats.org/officeDocument/2006/relationships/vmlDrawing" Target="../drawings/vmlDrawing56.vml"/><Relationship Id="rId6" Type="http://schemas.openxmlformats.org/officeDocument/2006/relationships/image" Target="../media/image3.wmf"/><Relationship Id="rId11" Type="http://schemas.openxmlformats.org/officeDocument/2006/relationships/oleObject" Target="../embeddings/oleObject146.bin"/><Relationship Id="rId5" Type="http://schemas.openxmlformats.org/officeDocument/2006/relationships/oleObject" Target="../embeddings/oleObject143.bin"/><Relationship Id="rId15" Type="http://schemas.openxmlformats.org/officeDocument/2006/relationships/oleObject" Target="../embeddings/oleObject148.bin"/><Relationship Id="rId10" Type="http://schemas.openxmlformats.org/officeDocument/2006/relationships/image" Target="../media/image174.wmf"/><Relationship Id="rId4" Type="http://schemas.openxmlformats.org/officeDocument/2006/relationships/image" Target="../media/image172.wmf"/><Relationship Id="rId9" Type="http://schemas.openxmlformats.org/officeDocument/2006/relationships/oleObject" Target="../embeddings/oleObject145.bin"/><Relationship Id="rId14" Type="http://schemas.openxmlformats.org/officeDocument/2006/relationships/image" Target="../media/image176.w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180.wmf"/><Relationship Id="rId5" Type="http://schemas.openxmlformats.org/officeDocument/2006/relationships/oleObject" Target="../embeddings/oleObject151.bin"/><Relationship Id="rId4" Type="http://schemas.openxmlformats.org/officeDocument/2006/relationships/image" Target="../media/image179.wmf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wmf"/><Relationship Id="rId3" Type="http://schemas.openxmlformats.org/officeDocument/2006/relationships/oleObject" Target="../embeddings/oleObject152.bin"/><Relationship Id="rId7" Type="http://schemas.openxmlformats.org/officeDocument/2006/relationships/oleObject" Target="../embeddings/oleObject15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182.wmf"/><Relationship Id="rId5" Type="http://schemas.openxmlformats.org/officeDocument/2006/relationships/oleObject" Target="../embeddings/oleObject153.bin"/><Relationship Id="rId4" Type="http://schemas.openxmlformats.org/officeDocument/2006/relationships/image" Target="../media/image181.wmf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Digital Image Processing</a:t>
            </a:r>
            <a:endParaRPr lang="zh-TW" altLang="en-US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Chapter 5: Image Restoration and Reconstruction</a:t>
            </a:r>
            <a:endParaRPr lang="zh-TW" altLang="en-US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0013" y="1827213"/>
            <a:ext cx="7313612" cy="47704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mtClean="0"/>
              <a:t>Erlang (Gamma) noise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/>
              <a:t>The PDF of Erlang noise,            ,       is a positive integer, </a:t>
            </a:r>
          </a:p>
          <a:p>
            <a:pPr lvl="1" eaLnBrk="1" hangingPunct="1">
              <a:lnSpc>
                <a:spcPct val="90000"/>
              </a:lnSpc>
            </a:pPr>
            <a:endParaRPr lang="en-US" altLang="zh-TW" smtClean="0"/>
          </a:p>
          <a:p>
            <a:pPr lvl="1" eaLnBrk="1" hangingPunct="1">
              <a:lnSpc>
                <a:spcPct val="90000"/>
              </a:lnSpc>
            </a:pPr>
            <a:endParaRPr lang="en-US" altLang="zh-TW" smtClean="0"/>
          </a:p>
          <a:p>
            <a:pPr lvl="1" eaLnBrk="1" hangingPunct="1">
              <a:lnSpc>
                <a:spcPct val="90000"/>
              </a:lnSpc>
            </a:pPr>
            <a:endParaRPr lang="en-US" altLang="zh-TW" smtClean="0"/>
          </a:p>
          <a:p>
            <a:pPr lvl="1" eaLnBrk="1" hangingPunct="1">
              <a:lnSpc>
                <a:spcPct val="90000"/>
              </a:lnSpc>
            </a:pPr>
            <a:endParaRPr lang="en-US" altLang="zh-TW" smtClean="0"/>
          </a:p>
          <a:p>
            <a:pPr lvl="1" eaLnBrk="1" hangingPunct="1">
              <a:lnSpc>
                <a:spcPct val="90000"/>
              </a:lnSpc>
            </a:pPr>
            <a:endParaRPr lang="en-US" altLang="zh-TW" smtClean="0"/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/>
              <a:t>Mean:</a:t>
            </a:r>
          </a:p>
          <a:p>
            <a:pPr lvl="1" eaLnBrk="1" hangingPunct="1">
              <a:lnSpc>
                <a:spcPct val="90000"/>
              </a:lnSpc>
            </a:pPr>
            <a:endParaRPr lang="en-US" altLang="zh-TW" smtClean="0"/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/>
              <a:t>Variance:</a:t>
            </a:r>
          </a:p>
          <a:p>
            <a:pPr lvl="1" eaLnBrk="1" hangingPunct="1">
              <a:lnSpc>
                <a:spcPct val="90000"/>
              </a:lnSpc>
            </a:pPr>
            <a:endParaRPr lang="en-US" altLang="zh-TW" smtClean="0"/>
          </a:p>
        </p:txBody>
      </p:sp>
      <p:graphicFrame>
        <p:nvGraphicFramePr>
          <p:cNvPr id="12292" name="Object 4"/>
          <p:cNvGraphicFramePr>
            <a:graphicFrameLocks noChangeAspect="1"/>
          </p:cNvGraphicFramePr>
          <p:nvPr/>
        </p:nvGraphicFramePr>
        <p:xfrm>
          <a:off x="2700338" y="3087688"/>
          <a:ext cx="5118100" cy="178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方程式" r:id="rId3" imgW="1892300" imgH="660400" progId="Equation.3">
                  <p:embed/>
                </p:oleObj>
              </mc:Choice>
              <mc:Fallback>
                <p:oleObj name="方程式" r:id="rId3" imgW="1892300" imgH="660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3087688"/>
                        <a:ext cx="5118100" cy="178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3" name="Object 5"/>
          <p:cNvGraphicFramePr>
            <a:graphicFrameLocks noChangeAspect="1"/>
          </p:cNvGraphicFramePr>
          <p:nvPr/>
        </p:nvGraphicFramePr>
        <p:xfrm>
          <a:off x="4224338" y="4818063"/>
          <a:ext cx="1033462" cy="105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8" name="方程式" r:id="rId5" imgW="380835" imgH="393529" progId="Equation.3">
                  <p:embed/>
                </p:oleObj>
              </mc:Choice>
              <mc:Fallback>
                <p:oleObj name="方程式" r:id="rId5" imgW="380835" imgH="39352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4338" y="4818063"/>
                        <a:ext cx="1033462" cy="1058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4" name="Object 6"/>
          <p:cNvGraphicFramePr>
            <a:graphicFrameLocks noChangeAspect="1"/>
          </p:cNvGraphicFramePr>
          <p:nvPr/>
        </p:nvGraphicFramePr>
        <p:xfrm>
          <a:off x="4244975" y="5754688"/>
          <a:ext cx="1479550" cy="105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方程式" r:id="rId7" imgW="545863" imgH="393529" progId="Equation.3">
                  <p:embed/>
                </p:oleObj>
              </mc:Choice>
              <mc:Fallback>
                <p:oleObj name="方程式" r:id="rId7" imgW="545863" imgH="393529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4975" y="5754688"/>
                        <a:ext cx="1479550" cy="1058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5" name="Object 7"/>
          <p:cNvGraphicFramePr>
            <a:graphicFrameLocks noChangeAspect="1"/>
          </p:cNvGraphicFramePr>
          <p:nvPr/>
        </p:nvGraphicFramePr>
        <p:xfrm>
          <a:off x="6227763" y="2276475"/>
          <a:ext cx="963612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0" name="方程式" r:id="rId9" imgW="355138" imgH="177569" progId="Equation.3">
                  <p:embed/>
                </p:oleObj>
              </mc:Choice>
              <mc:Fallback>
                <p:oleObj name="方程式" r:id="rId9" imgW="355138" imgH="177569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2276475"/>
                        <a:ext cx="963612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6" name="Object 8"/>
          <p:cNvGraphicFramePr>
            <a:graphicFrameLocks noChangeAspect="1"/>
          </p:cNvGraphicFramePr>
          <p:nvPr/>
        </p:nvGraphicFramePr>
        <p:xfrm>
          <a:off x="7740650" y="2276475"/>
          <a:ext cx="344488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1" name="方程式" r:id="rId11" imgW="126725" imgH="177415" progId="Equation.3">
                  <p:embed/>
                </p:oleObj>
              </mc:Choice>
              <mc:Fallback>
                <p:oleObj name="方程式" r:id="rId11" imgW="126725" imgH="177415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0650" y="2276475"/>
                        <a:ext cx="344488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Computing     by iteration</a:t>
            </a:r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Adjust      so that</a:t>
            </a:r>
          </a:p>
        </p:txBody>
      </p:sp>
      <p:graphicFrame>
        <p:nvGraphicFramePr>
          <p:cNvPr id="104452" name="Object 4"/>
          <p:cNvGraphicFramePr>
            <a:graphicFrameLocks noChangeAspect="1"/>
          </p:cNvGraphicFramePr>
          <p:nvPr/>
        </p:nvGraphicFramePr>
        <p:xfrm>
          <a:off x="3973513" y="1916113"/>
          <a:ext cx="31115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56" name="方程式" r:id="rId3" imgW="126780" imgH="164814" progId="Equation.3">
                  <p:embed/>
                </p:oleObj>
              </mc:Choice>
              <mc:Fallback>
                <p:oleObj name="方程式" r:id="rId3" imgW="126780" imgH="164814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3513" y="1916113"/>
                        <a:ext cx="31115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453" name="Object 5"/>
          <p:cNvGraphicFramePr>
            <a:graphicFrameLocks noChangeAspect="1"/>
          </p:cNvGraphicFramePr>
          <p:nvPr/>
        </p:nvGraphicFramePr>
        <p:xfrm>
          <a:off x="3416300" y="2616200"/>
          <a:ext cx="165100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57" name="方程式" r:id="rId5" imgW="672808" imgH="241195" progId="Equation.3">
                  <p:embed/>
                </p:oleObj>
              </mc:Choice>
              <mc:Fallback>
                <p:oleObj name="方程式" r:id="rId5" imgW="672808" imgH="241195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6300" y="2616200"/>
                        <a:ext cx="165100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454" name="Object 6"/>
          <p:cNvGraphicFramePr>
            <a:graphicFrameLocks noChangeAspect="1"/>
          </p:cNvGraphicFramePr>
          <p:nvPr/>
        </p:nvGraphicFramePr>
        <p:xfrm>
          <a:off x="3348038" y="3500438"/>
          <a:ext cx="31115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58" name="方程式" r:id="rId7" imgW="126780" imgH="164814" progId="Equation.3">
                  <p:embed/>
                </p:oleObj>
              </mc:Choice>
              <mc:Fallback>
                <p:oleObj name="方程式" r:id="rId7" imgW="126780" imgH="164814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3500438"/>
                        <a:ext cx="31115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455" name="Object 7"/>
          <p:cNvGraphicFramePr>
            <a:graphicFrameLocks noChangeAspect="1"/>
          </p:cNvGraphicFramePr>
          <p:nvPr/>
        </p:nvGraphicFramePr>
        <p:xfrm>
          <a:off x="3175000" y="4030663"/>
          <a:ext cx="2117725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59" name="方程式" r:id="rId8" imgW="863225" imgH="279279" progId="Equation.3">
                  <p:embed/>
                </p:oleObj>
              </mc:Choice>
              <mc:Fallback>
                <p:oleObj name="方程式" r:id="rId8" imgW="863225" imgH="279279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000" y="4030663"/>
                        <a:ext cx="2117725" cy="68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zh-TW" smtClean="0"/>
              <a:t>Computation</a:t>
            </a:r>
          </a:p>
        </p:txBody>
      </p:sp>
      <p:graphicFrame>
        <p:nvGraphicFramePr>
          <p:cNvPr id="105476" name="Object 4"/>
          <p:cNvGraphicFramePr>
            <a:graphicFrameLocks noChangeAspect="1"/>
          </p:cNvGraphicFramePr>
          <p:nvPr/>
        </p:nvGraphicFramePr>
        <p:xfrm>
          <a:off x="3059113" y="2349500"/>
          <a:ext cx="3082925" cy="108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80" name="方程式" r:id="rId3" imgW="1256755" imgH="444307" progId="Equation.3">
                  <p:embed/>
                </p:oleObj>
              </mc:Choice>
              <mc:Fallback>
                <p:oleObj name="方程式" r:id="rId3" imgW="1256755" imgH="444307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2349500"/>
                        <a:ext cx="3082925" cy="1087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477" name="Object 5"/>
          <p:cNvGraphicFramePr>
            <a:graphicFrameLocks noChangeAspect="1"/>
          </p:cNvGraphicFramePr>
          <p:nvPr/>
        </p:nvGraphicFramePr>
        <p:xfrm>
          <a:off x="3132138" y="4581525"/>
          <a:ext cx="4608512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81" name="方程式" r:id="rId5" imgW="1879600" imgH="469900" progId="Equation.3">
                  <p:embed/>
                </p:oleObj>
              </mc:Choice>
              <mc:Fallback>
                <p:oleObj name="方程式" r:id="rId5" imgW="1879600" imgH="4699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4581525"/>
                        <a:ext cx="4608512" cy="114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478" name="Object 6"/>
          <p:cNvGraphicFramePr>
            <a:graphicFrameLocks noChangeAspect="1"/>
          </p:cNvGraphicFramePr>
          <p:nvPr/>
        </p:nvGraphicFramePr>
        <p:xfrm>
          <a:off x="3059113" y="3500438"/>
          <a:ext cx="3579812" cy="108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82" name="方程式" r:id="rId7" imgW="1459866" imgH="444307" progId="Equation.3">
                  <p:embed/>
                </p:oleObj>
              </mc:Choice>
              <mc:Fallback>
                <p:oleObj name="方程式" r:id="rId7" imgW="1459866" imgH="444307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3500438"/>
                        <a:ext cx="3579812" cy="1087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479" name="Object 7"/>
          <p:cNvGraphicFramePr>
            <a:graphicFrameLocks noChangeAspect="1"/>
          </p:cNvGraphicFramePr>
          <p:nvPr/>
        </p:nvGraphicFramePr>
        <p:xfrm>
          <a:off x="3132138" y="5876925"/>
          <a:ext cx="3082925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83" name="方程式" r:id="rId9" imgW="1257300" imgH="279400" progId="Equation.3">
                  <p:embed/>
                </p:oleObj>
              </mc:Choice>
              <mc:Fallback>
                <p:oleObj name="方程式" r:id="rId9" imgW="1257300" imgH="2794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5876925"/>
                        <a:ext cx="3082925" cy="684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zh-TW" smtClean="0"/>
              <a:t>Algorithm</a:t>
            </a:r>
          </a:p>
          <a:p>
            <a:pPr lvl="1" eaLnBrk="1" hangingPunct="1"/>
            <a:r>
              <a:rPr lang="en-US" altLang="zh-TW" smtClean="0"/>
              <a:t>1: Specify an initial value of</a:t>
            </a:r>
          </a:p>
          <a:p>
            <a:pPr lvl="1" eaLnBrk="1" hangingPunct="1"/>
            <a:r>
              <a:rPr lang="en-US" altLang="zh-TW" smtClean="0"/>
              <a:t>2: Compute</a:t>
            </a:r>
          </a:p>
          <a:p>
            <a:pPr lvl="1" eaLnBrk="1" hangingPunct="1"/>
            <a:r>
              <a:rPr lang="en-US" altLang="zh-TW" smtClean="0"/>
              <a:t>3: Stop if                        is satisfied; otherwise return to Step 2 after increasing      if                          or 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decreasing        if                  .</a:t>
            </a:r>
          </a:p>
        </p:txBody>
      </p:sp>
      <p:graphicFrame>
        <p:nvGraphicFramePr>
          <p:cNvPr id="106500" name="Object 4"/>
          <p:cNvGraphicFramePr>
            <a:graphicFrameLocks noChangeAspect="1"/>
          </p:cNvGraphicFramePr>
          <p:nvPr/>
        </p:nvGraphicFramePr>
        <p:xfrm>
          <a:off x="3995738" y="3105150"/>
          <a:ext cx="2117725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05" name="方程式" r:id="rId3" imgW="863225" imgH="279279" progId="Equation.3">
                  <p:embed/>
                </p:oleObj>
              </mc:Choice>
              <mc:Fallback>
                <p:oleObj name="方程式" r:id="rId3" imgW="863225" imgH="27927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3105150"/>
                        <a:ext cx="2117725" cy="684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1" name="Object 5"/>
          <p:cNvGraphicFramePr>
            <a:graphicFrameLocks noChangeAspect="1"/>
          </p:cNvGraphicFramePr>
          <p:nvPr/>
        </p:nvGraphicFramePr>
        <p:xfrm>
          <a:off x="4211638" y="4941888"/>
          <a:ext cx="31115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06" name="方程式" r:id="rId5" imgW="126780" imgH="164814" progId="Equation.3">
                  <p:embed/>
                </p:oleObj>
              </mc:Choice>
              <mc:Fallback>
                <p:oleObj name="方程式" r:id="rId5" imgW="126780" imgH="164814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4941888"/>
                        <a:ext cx="31115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2" name="Object 6"/>
          <p:cNvGraphicFramePr>
            <a:graphicFrameLocks noChangeAspect="1"/>
          </p:cNvGraphicFramePr>
          <p:nvPr/>
        </p:nvGraphicFramePr>
        <p:xfrm>
          <a:off x="3995738" y="4076700"/>
          <a:ext cx="31115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07" name="方程式" r:id="rId7" imgW="126780" imgH="164814" progId="Equation.3">
                  <p:embed/>
                </p:oleObj>
              </mc:Choice>
              <mc:Fallback>
                <p:oleObj name="方程式" r:id="rId7" imgW="126780" imgH="164814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4076700"/>
                        <a:ext cx="31115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3" name="Object 7"/>
          <p:cNvGraphicFramePr>
            <a:graphicFrameLocks noChangeAspect="1"/>
          </p:cNvGraphicFramePr>
          <p:nvPr/>
        </p:nvGraphicFramePr>
        <p:xfrm>
          <a:off x="5191125" y="3968750"/>
          <a:ext cx="2117725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08" name="方程式" r:id="rId8" imgW="863225" imgH="279279" progId="Equation.3">
                  <p:embed/>
                </p:oleObj>
              </mc:Choice>
              <mc:Fallback>
                <p:oleObj name="方程式" r:id="rId8" imgW="863225" imgH="279279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1125" y="3968750"/>
                        <a:ext cx="2117725" cy="684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4" name="Object 8"/>
          <p:cNvGraphicFramePr>
            <a:graphicFrameLocks noChangeAspect="1"/>
          </p:cNvGraphicFramePr>
          <p:nvPr/>
        </p:nvGraphicFramePr>
        <p:xfrm>
          <a:off x="5292725" y="4797425"/>
          <a:ext cx="2117725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09" name="方程式" r:id="rId10" imgW="863225" imgH="279279" progId="Equation.3">
                  <p:embed/>
                </p:oleObj>
              </mc:Choice>
              <mc:Fallback>
                <p:oleObj name="方程式" r:id="rId10" imgW="863225" imgH="279279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4797425"/>
                        <a:ext cx="2117725" cy="684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2813"/>
            <a:ext cx="9144000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Geometric Mean FIlter</a:t>
            </a:r>
          </a:p>
        </p:txBody>
      </p:sp>
      <p:graphicFrame>
        <p:nvGraphicFramePr>
          <p:cNvPr id="108547" name="Object 4"/>
          <p:cNvGraphicFramePr>
            <a:graphicFrameLocks noChangeAspect="1"/>
          </p:cNvGraphicFramePr>
          <p:nvPr/>
        </p:nvGraphicFramePr>
        <p:xfrm>
          <a:off x="1331913" y="2420938"/>
          <a:ext cx="7405687" cy="3243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48" name="方程式" r:id="rId3" imgW="3022600" imgH="1320800" progId="Equation.3">
                  <p:embed/>
                </p:oleObj>
              </mc:Choice>
              <mc:Fallback>
                <p:oleObj name="方程式" r:id="rId3" imgW="3022600" imgH="1320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2420938"/>
                        <a:ext cx="7405687" cy="3243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0013" y="1827213"/>
            <a:ext cx="7313612" cy="5030787"/>
          </a:xfrm>
        </p:spPr>
        <p:txBody>
          <a:bodyPr/>
          <a:lstStyle/>
          <a:p>
            <a:pPr eaLnBrk="1" hangingPunct="1"/>
            <a:r>
              <a:rPr lang="en-US" altLang="zh-TW" smtClean="0"/>
              <a:t>Exponential noise</a:t>
            </a:r>
          </a:p>
          <a:p>
            <a:pPr lvl="1" eaLnBrk="1" hangingPunct="1"/>
            <a:r>
              <a:rPr lang="en-US" altLang="zh-TW" smtClean="0"/>
              <a:t>The PDF of exponential noise,            , 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Mean: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Variance:</a:t>
            </a:r>
          </a:p>
          <a:p>
            <a:pPr lvl="1" eaLnBrk="1" hangingPunct="1"/>
            <a:endParaRPr lang="en-US" altLang="zh-TW" smtClean="0"/>
          </a:p>
        </p:txBody>
      </p:sp>
      <p:graphicFrame>
        <p:nvGraphicFramePr>
          <p:cNvPr id="13316" name="Object 5"/>
          <p:cNvGraphicFramePr>
            <a:graphicFrameLocks noChangeAspect="1"/>
          </p:cNvGraphicFramePr>
          <p:nvPr/>
        </p:nvGraphicFramePr>
        <p:xfrm>
          <a:off x="3181350" y="3327400"/>
          <a:ext cx="4156075" cy="130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方程式" r:id="rId3" imgW="1536700" imgH="482600" progId="Equation.3">
                  <p:embed/>
                </p:oleObj>
              </mc:Choice>
              <mc:Fallback>
                <p:oleObj name="方程式" r:id="rId3" imgW="1536700" imgH="482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1350" y="3327400"/>
                        <a:ext cx="4156075" cy="130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7" name="Object 6"/>
          <p:cNvGraphicFramePr>
            <a:graphicFrameLocks noChangeAspect="1"/>
          </p:cNvGraphicFramePr>
          <p:nvPr/>
        </p:nvGraphicFramePr>
        <p:xfrm>
          <a:off x="4224338" y="4818063"/>
          <a:ext cx="1033462" cy="105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" name="方程式" r:id="rId5" imgW="380835" imgH="393529" progId="Equation.3">
                  <p:embed/>
                </p:oleObj>
              </mc:Choice>
              <mc:Fallback>
                <p:oleObj name="方程式" r:id="rId5" imgW="380835" imgH="393529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4338" y="4818063"/>
                        <a:ext cx="1033462" cy="1058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8" name="Object 7"/>
          <p:cNvGraphicFramePr>
            <a:graphicFrameLocks noChangeAspect="1"/>
          </p:cNvGraphicFramePr>
          <p:nvPr/>
        </p:nvGraphicFramePr>
        <p:xfrm>
          <a:off x="4244975" y="5754688"/>
          <a:ext cx="1479550" cy="105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" name="方程式" r:id="rId7" imgW="545863" imgH="393529" progId="Equation.3">
                  <p:embed/>
                </p:oleObj>
              </mc:Choice>
              <mc:Fallback>
                <p:oleObj name="方程式" r:id="rId7" imgW="545863" imgH="393529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4975" y="5754688"/>
                        <a:ext cx="1479550" cy="1058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9" name="Object 8"/>
          <p:cNvGraphicFramePr>
            <a:graphicFrameLocks noChangeAspect="1"/>
          </p:cNvGraphicFramePr>
          <p:nvPr/>
        </p:nvGraphicFramePr>
        <p:xfrm>
          <a:off x="7064375" y="2303463"/>
          <a:ext cx="963613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3" name="方程式" r:id="rId9" imgW="355138" imgH="177569" progId="Equation.3">
                  <p:embed/>
                </p:oleObj>
              </mc:Choice>
              <mc:Fallback>
                <p:oleObj name="方程式" r:id="rId9" imgW="355138" imgH="177569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4375" y="2303463"/>
                        <a:ext cx="963613" cy="47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0013" y="1827213"/>
            <a:ext cx="7313612" cy="5030787"/>
          </a:xfrm>
        </p:spPr>
        <p:txBody>
          <a:bodyPr/>
          <a:lstStyle/>
          <a:p>
            <a:pPr eaLnBrk="1" hangingPunct="1"/>
            <a:r>
              <a:rPr lang="en-US" altLang="zh-TW" smtClean="0"/>
              <a:t>Uniform noise</a:t>
            </a:r>
          </a:p>
          <a:p>
            <a:pPr lvl="1" eaLnBrk="1" hangingPunct="1"/>
            <a:r>
              <a:rPr lang="en-US" altLang="zh-TW" smtClean="0"/>
              <a:t>The PDF of uniform noise, 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Mean: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Variance: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</p:txBody>
      </p:sp>
      <p:graphicFrame>
        <p:nvGraphicFramePr>
          <p:cNvPr id="14340" name="Object 4"/>
          <p:cNvGraphicFramePr>
            <a:graphicFrameLocks noChangeAspect="1"/>
          </p:cNvGraphicFramePr>
          <p:nvPr/>
        </p:nvGraphicFramePr>
        <p:xfrm>
          <a:off x="2992438" y="3157538"/>
          <a:ext cx="4533900" cy="164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3" name="方程式" r:id="rId3" imgW="1676400" imgH="609600" progId="Equation.3">
                  <p:embed/>
                </p:oleObj>
              </mc:Choice>
              <mc:Fallback>
                <p:oleObj name="方程式" r:id="rId3" imgW="1676400" imgH="609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2438" y="3157538"/>
                        <a:ext cx="4533900" cy="1643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1" name="Object 5"/>
          <p:cNvGraphicFramePr>
            <a:graphicFrameLocks noChangeAspect="1"/>
          </p:cNvGraphicFramePr>
          <p:nvPr/>
        </p:nvGraphicFramePr>
        <p:xfrm>
          <a:off x="3933825" y="4818063"/>
          <a:ext cx="1616075" cy="105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" name="方程式" r:id="rId5" imgW="596641" imgH="393529" progId="Equation.3">
                  <p:embed/>
                </p:oleObj>
              </mc:Choice>
              <mc:Fallback>
                <p:oleObj name="方程式" r:id="rId5" imgW="596641" imgH="39352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3825" y="4818063"/>
                        <a:ext cx="1616075" cy="1058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2" name="Object 6"/>
          <p:cNvGraphicFramePr>
            <a:graphicFrameLocks noChangeAspect="1"/>
          </p:cNvGraphicFramePr>
          <p:nvPr/>
        </p:nvGraphicFramePr>
        <p:xfrm>
          <a:off x="3814763" y="5721350"/>
          <a:ext cx="23399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" name="方程式" r:id="rId7" imgW="863225" imgH="418918" progId="Equation.3">
                  <p:embed/>
                </p:oleObj>
              </mc:Choice>
              <mc:Fallback>
                <p:oleObj name="方程式" r:id="rId7" imgW="863225" imgH="418918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4763" y="5721350"/>
                        <a:ext cx="23399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0013" y="1827213"/>
            <a:ext cx="7313612" cy="5030787"/>
          </a:xfrm>
        </p:spPr>
        <p:txBody>
          <a:bodyPr/>
          <a:lstStyle/>
          <a:p>
            <a:pPr eaLnBrk="1" hangingPunct="1"/>
            <a:r>
              <a:rPr lang="en-US" altLang="zh-TW" smtClean="0"/>
              <a:t>Impulse (salt-and-pepper) noise</a:t>
            </a:r>
          </a:p>
          <a:p>
            <a:pPr lvl="1" eaLnBrk="1" hangingPunct="1"/>
            <a:r>
              <a:rPr lang="en-US" altLang="zh-TW" smtClean="0"/>
              <a:t>The PDF of (bipolar) impulse noise, 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          : gray-level     will appear as a light dot, while level     will appear like a dark dot</a:t>
            </a:r>
          </a:p>
          <a:p>
            <a:pPr lvl="1" eaLnBrk="1" hangingPunct="1"/>
            <a:r>
              <a:rPr lang="en-US" altLang="zh-TW" smtClean="0"/>
              <a:t>Unipolar: either        or         is zero</a:t>
            </a:r>
          </a:p>
          <a:p>
            <a:pPr lvl="1"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</p:txBody>
      </p:sp>
      <p:graphicFrame>
        <p:nvGraphicFramePr>
          <p:cNvPr id="15364" name="Object 4"/>
          <p:cNvGraphicFramePr>
            <a:graphicFrameLocks noChangeAspect="1"/>
          </p:cNvGraphicFramePr>
          <p:nvPr/>
        </p:nvGraphicFramePr>
        <p:xfrm>
          <a:off x="3317875" y="2997200"/>
          <a:ext cx="3881438" cy="191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0" name="方程式" r:id="rId3" imgW="1435100" imgH="711200" progId="Equation.3">
                  <p:embed/>
                </p:oleObj>
              </mc:Choice>
              <mc:Fallback>
                <p:oleObj name="方程式" r:id="rId3" imgW="1435100" imgH="71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7875" y="2997200"/>
                        <a:ext cx="3881438" cy="191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5" name="Object 5"/>
          <p:cNvGraphicFramePr>
            <a:graphicFrameLocks noChangeAspect="1"/>
          </p:cNvGraphicFramePr>
          <p:nvPr/>
        </p:nvGraphicFramePr>
        <p:xfrm>
          <a:off x="2339975" y="5038725"/>
          <a:ext cx="963613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1" name="方程式" r:id="rId5" imgW="355138" imgH="177569" progId="Equation.3">
                  <p:embed/>
                </p:oleObj>
              </mc:Choice>
              <mc:Fallback>
                <p:oleObj name="方程式" r:id="rId5" imgW="355138" imgH="17756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5038725"/>
                        <a:ext cx="963613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Object 6"/>
          <p:cNvGraphicFramePr>
            <a:graphicFrameLocks noChangeAspect="1"/>
          </p:cNvGraphicFramePr>
          <p:nvPr/>
        </p:nvGraphicFramePr>
        <p:xfrm>
          <a:off x="5292725" y="5111750"/>
          <a:ext cx="344488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2" name="方程式" r:id="rId7" imgW="126725" imgH="177415" progId="Equation.3">
                  <p:embed/>
                </p:oleObj>
              </mc:Choice>
              <mc:Fallback>
                <p:oleObj name="方程式" r:id="rId7" imgW="126725" imgH="177415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5111750"/>
                        <a:ext cx="344488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7" name="Object 7"/>
          <p:cNvGraphicFramePr>
            <a:graphicFrameLocks noChangeAspect="1"/>
          </p:cNvGraphicFramePr>
          <p:nvPr/>
        </p:nvGraphicFramePr>
        <p:xfrm>
          <a:off x="5580063" y="5575300"/>
          <a:ext cx="344487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3" name="方程式" r:id="rId9" imgW="126835" imgH="139518" progId="Equation.3">
                  <p:embed/>
                </p:oleObj>
              </mc:Choice>
              <mc:Fallback>
                <p:oleObj name="方程式" r:id="rId9" imgW="126835" imgH="139518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5575300"/>
                        <a:ext cx="344487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8" name="Object 8"/>
          <p:cNvGraphicFramePr>
            <a:graphicFrameLocks noChangeAspect="1"/>
          </p:cNvGraphicFramePr>
          <p:nvPr/>
        </p:nvGraphicFramePr>
        <p:xfrm>
          <a:off x="4881563" y="6270625"/>
          <a:ext cx="482600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4" name="方程式" r:id="rId11" imgW="177646" imgH="228402" progId="Equation.3">
                  <p:embed/>
                </p:oleObj>
              </mc:Choice>
              <mc:Fallback>
                <p:oleObj name="方程式" r:id="rId11" imgW="177646" imgH="228402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1563" y="6270625"/>
                        <a:ext cx="482600" cy="614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9" name="Object 9"/>
          <p:cNvGraphicFramePr>
            <a:graphicFrameLocks noChangeAspect="1"/>
          </p:cNvGraphicFramePr>
          <p:nvPr/>
        </p:nvGraphicFramePr>
        <p:xfrm>
          <a:off x="6084888" y="6270625"/>
          <a:ext cx="447675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5" name="方程式" r:id="rId13" imgW="165028" imgH="228501" progId="Equation.3">
                  <p:embed/>
                </p:oleObj>
              </mc:Choice>
              <mc:Fallback>
                <p:oleObj name="方程式" r:id="rId13" imgW="165028" imgH="228501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6270625"/>
                        <a:ext cx="447675" cy="614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zh-TW" smtClean="0"/>
              <a:t>Usually, for an 8-bit image,     =0 (black) and      =255 (white)</a:t>
            </a:r>
          </a:p>
          <a:p>
            <a:pPr lvl="1" eaLnBrk="1" hangingPunct="1">
              <a:buFont typeface="Wingdings" pitchFamily="2" charset="2"/>
              <a:buNone/>
            </a:pPr>
            <a:endParaRPr lang="en-US" altLang="zh-TW" smtClean="0"/>
          </a:p>
          <a:p>
            <a:pPr lvl="1" eaLnBrk="1" hangingPunct="1"/>
            <a:endParaRPr lang="en-US" altLang="zh-TW" smtClean="0"/>
          </a:p>
        </p:txBody>
      </p:sp>
      <p:graphicFrame>
        <p:nvGraphicFramePr>
          <p:cNvPr id="16388" name="Object 4"/>
          <p:cNvGraphicFramePr>
            <a:graphicFrameLocks noChangeAspect="1"/>
          </p:cNvGraphicFramePr>
          <p:nvPr/>
        </p:nvGraphicFramePr>
        <p:xfrm>
          <a:off x="4284663" y="2205038"/>
          <a:ext cx="344487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0" name="方程式" r:id="rId3" imgW="126725" imgH="177415" progId="Equation.3">
                  <p:embed/>
                </p:oleObj>
              </mc:Choice>
              <mc:Fallback>
                <p:oleObj name="方程式" r:id="rId3" imgW="126725" imgH="177415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2205038"/>
                        <a:ext cx="344487" cy="47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9" name="Object 5"/>
          <p:cNvGraphicFramePr>
            <a:graphicFrameLocks noChangeAspect="1"/>
          </p:cNvGraphicFramePr>
          <p:nvPr/>
        </p:nvGraphicFramePr>
        <p:xfrm>
          <a:off x="6732588" y="1901825"/>
          <a:ext cx="344487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1" name="方程式" r:id="rId5" imgW="126835" imgH="139518" progId="Equation.3">
                  <p:embed/>
                </p:oleObj>
              </mc:Choice>
              <mc:Fallback>
                <p:oleObj name="方程式" r:id="rId5" imgW="126835" imgH="139518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1901825"/>
                        <a:ext cx="344487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Modeling</a:t>
            </a:r>
          </a:p>
          <a:p>
            <a:pPr lvl="1" eaLnBrk="1" hangingPunct="1"/>
            <a:r>
              <a:rPr lang="en-US" altLang="zh-TW" smtClean="0"/>
              <a:t>Gaussian</a:t>
            </a:r>
          </a:p>
          <a:p>
            <a:pPr lvl="2" eaLnBrk="1" hangingPunct="1"/>
            <a:r>
              <a:rPr lang="en-US" altLang="zh-TW" smtClean="0"/>
              <a:t>Electronic circuit noise, sensor noise due to poor illumination and/or high temperature</a:t>
            </a:r>
          </a:p>
          <a:p>
            <a:pPr lvl="1" eaLnBrk="1" hangingPunct="1"/>
            <a:r>
              <a:rPr lang="en-US" altLang="zh-TW" smtClean="0"/>
              <a:t>Rayleigh</a:t>
            </a:r>
          </a:p>
          <a:p>
            <a:pPr lvl="2" eaLnBrk="1" hangingPunct="1"/>
            <a:r>
              <a:rPr lang="en-US" altLang="zh-TW" smtClean="0"/>
              <a:t>Range imaging</a:t>
            </a:r>
          </a:p>
          <a:p>
            <a:pPr lvl="1" eaLnBrk="1" hangingPunct="1"/>
            <a:r>
              <a:rPr lang="en-US" altLang="zh-TW" smtClean="0"/>
              <a:t>Exponential and gamma</a:t>
            </a:r>
          </a:p>
          <a:p>
            <a:pPr lvl="2" eaLnBrk="1" hangingPunct="1"/>
            <a:r>
              <a:rPr lang="en-US" altLang="zh-TW" smtClean="0"/>
              <a:t>Laser imaging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zh-TW" smtClean="0"/>
              <a:t>Impulse</a:t>
            </a:r>
          </a:p>
          <a:p>
            <a:pPr lvl="2" eaLnBrk="1" hangingPunct="1"/>
            <a:r>
              <a:rPr lang="en-US" altLang="zh-TW" smtClean="0"/>
              <a:t>Quick transients, such as faulty switching</a:t>
            </a:r>
          </a:p>
          <a:p>
            <a:pPr lvl="1" eaLnBrk="1" hangingPunct="1"/>
            <a:r>
              <a:rPr lang="en-US" altLang="zh-TW" smtClean="0"/>
              <a:t>Uniform</a:t>
            </a:r>
          </a:p>
          <a:p>
            <a:pPr lvl="2" eaLnBrk="1" hangingPunct="1"/>
            <a:r>
              <a:rPr lang="en-US" altLang="zh-TW" smtClean="0"/>
              <a:t>Least descriptive</a:t>
            </a:r>
          </a:p>
          <a:p>
            <a:pPr lvl="2" eaLnBrk="1" hangingPunct="1"/>
            <a:r>
              <a:rPr lang="en-US" altLang="zh-TW" smtClean="0"/>
              <a:t>Basis for numerous random number generators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700213"/>
            <a:ext cx="4897437" cy="475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722563"/>
            <a:ext cx="24479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88913"/>
            <a:ext cx="7885112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66688"/>
            <a:ext cx="7777163" cy="650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A Model of the Image Degradation/Restoration Process</a:t>
            </a:r>
          </a:p>
        </p:txBody>
      </p:sp>
      <p:pic>
        <p:nvPicPr>
          <p:cNvPr id="409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2363"/>
            <a:ext cx="9144000" cy="221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Periodic noise</a:t>
            </a:r>
          </a:p>
          <a:p>
            <a:pPr lvl="1" eaLnBrk="1" hangingPunct="1"/>
            <a:r>
              <a:rPr lang="en-US" altLang="zh-TW" smtClean="0"/>
              <a:t>Arises typically from electrical or electromechanical interference</a:t>
            </a:r>
          </a:p>
          <a:p>
            <a:pPr lvl="1" eaLnBrk="1" hangingPunct="1"/>
            <a:r>
              <a:rPr lang="en-US" altLang="zh-TW" smtClean="0"/>
              <a:t>Reduced significantly via frequency domain filtering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4483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082675"/>
            <a:ext cx="2438400" cy="49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Estimation of noise parameters</a:t>
            </a:r>
          </a:p>
          <a:p>
            <a:pPr lvl="1" eaLnBrk="1" hangingPunct="1"/>
            <a:r>
              <a:rPr lang="en-US" altLang="zh-TW" smtClean="0"/>
              <a:t>Inspection of the Fourier spectrum</a:t>
            </a:r>
          </a:p>
          <a:p>
            <a:pPr lvl="1" eaLnBrk="1" hangingPunct="1"/>
            <a:r>
              <a:rPr lang="en-US" altLang="zh-TW" smtClean="0"/>
              <a:t>Small patches of reasonably constant gray level</a:t>
            </a:r>
          </a:p>
          <a:p>
            <a:pPr lvl="2" eaLnBrk="1" hangingPunct="1"/>
            <a:r>
              <a:rPr lang="en-US" altLang="zh-TW" smtClean="0"/>
              <a:t>For example, 150*20 vertical strips</a:t>
            </a:r>
          </a:p>
          <a:p>
            <a:pPr lvl="2" eaLnBrk="1" hangingPunct="1"/>
            <a:r>
              <a:rPr lang="en-US" altLang="zh-TW" smtClean="0"/>
              <a:t>Calculate     ,       ,        ,       from</a:t>
            </a:r>
          </a:p>
        </p:txBody>
      </p:sp>
      <p:graphicFrame>
        <p:nvGraphicFramePr>
          <p:cNvPr id="24580" name="Object 4"/>
          <p:cNvGraphicFramePr>
            <a:graphicFrameLocks noChangeAspect="1"/>
          </p:cNvGraphicFramePr>
          <p:nvPr/>
        </p:nvGraphicFramePr>
        <p:xfrm>
          <a:off x="3995738" y="4076700"/>
          <a:ext cx="412750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6" name="方程式" r:id="rId3" imgW="152268" imgH="164957" progId="Equation.3">
                  <p:embed/>
                </p:oleObj>
              </mc:Choice>
              <mc:Fallback>
                <p:oleObj name="方程式" r:id="rId3" imgW="152268" imgH="164957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4076700"/>
                        <a:ext cx="412750" cy="442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1" name="Object 5"/>
          <p:cNvGraphicFramePr>
            <a:graphicFrameLocks noChangeAspect="1"/>
          </p:cNvGraphicFramePr>
          <p:nvPr/>
        </p:nvGraphicFramePr>
        <p:xfrm>
          <a:off x="4664075" y="4076700"/>
          <a:ext cx="41275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7" name="方程式" r:id="rId5" imgW="152334" imgH="139639" progId="Equation.3">
                  <p:embed/>
                </p:oleObj>
              </mc:Choice>
              <mc:Fallback>
                <p:oleObj name="方程式" r:id="rId5" imgW="152334" imgH="13963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4075" y="4076700"/>
                        <a:ext cx="412750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2" name="Object 6"/>
          <p:cNvGraphicFramePr>
            <a:graphicFrameLocks noChangeAspect="1"/>
          </p:cNvGraphicFramePr>
          <p:nvPr/>
        </p:nvGraphicFramePr>
        <p:xfrm>
          <a:off x="5524500" y="4076700"/>
          <a:ext cx="34290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8" name="方程式" r:id="rId7" imgW="126835" imgH="139518" progId="Equation.3">
                  <p:embed/>
                </p:oleObj>
              </mc:Choice>
              <mc:Fallback>
                <p:oleObj name="方程式" r:id="rId7" imgW="126835" imgH="139518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0" y="4076700"/>
                        <a:ext cx="342900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3" name="Object 7"/>
          <p:cNvGraphicFramePr>
            <a:graphicFrameLocks noChangeAspect="1"/>
          </p:cNvGraphicFramePr>
          <p:nvPr/>
        </p:nvGraphicFramePr>
        <p:xfrm>
          <a:off x="6300788" y="3959225"/>
          <a:ext cx="342900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9" name="方程式" r:id="rId9" imgW="126725" imgH="177415" progId="Equation.3">
                  <p:embed/>
                </p:oleObj>
              </mc:Choice>
              <mc:Fallback>
                <p:oleObj name="方程式" r:id="rId9" imgW="126725" imgH="177415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3959225"/>
                        <a:ext cx="342900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4" name="Object 8"/>
          <p:cNvGraphicFramePr>
            <a:graphicFrameLocks noChangeAspect="1"/>
          </p:cNvGraphicFramePr>
          <p:nvPr/>
        </p:nvGraphicFramePr>
        <p:xfrm>
          <a:off x="3340100" y="4567238"/>
          <a:ext cx="2579688" cy="1160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0" name="方程式" r:id="rId11" imgW="952087" imgH="431613" progId="Equation.3">
                  <p:embed/>
                </p:oleObj>
              </mc:Choice>
              <mc:Fallback>
                <p:oleObj name="方程式" r:id="rId11" imgW="952087" imgH="431613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0100" y="4567238"/>
                        <a:ext cx="2579688" cy="1160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5" name="Object 9"/>
          <p:cNvGraphicFramePr>
            <a:graphicFrameLocks noChangeAspect="1"/>
          </p:cNvGraphicFramePr>
          <p:nvPr/>
        </p:nvGraphicFramePr>
        <p:xfrm>
          <a:off x="3059113" y="5726113"/>
          <a:ext cx="3921125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1" name="方程式" r:id="rId13" imgW="1447800" imgH="431800" progId="Equation.3">
                  <p:embed/>
                </p:oleObj>
              </mc:Choice>
              <mc:Fallback>
                <p:oleObj name="方程式" r:id="rId13" imgW="1447800" imgH="4318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5726113"/>
                        <a:ext cx="3921125" cy="115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922463"/>
            <a:ext cx="910907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Restoration in the Presence of Noise Only-Spatial Filtering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Degradation</a:t>
            </a:r>
          </a:p>
          <a:p>
            <a:pPr lvl="1" eaLnBrk="1" hangingPunct="1"/>
            <a:r>
              <a:rPr lang="en-US" altLang="zh-TW" smtClean="0"/>
              <a:t>Spatial domain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Frequency domain</a:t>
            </a:r>
          </a:p>
          <a:p>
            <a:pPr lvl="1" eaLnBrk="1" hangingPunct="1"/>
            <a:endParaRPr lang="en-US" altLang="zh-TW" smtClean="0"/>
          </a:p>
        </p:txBody>
      </p:sp>
      <p:graphicFrame>
        <p:nvGraphicFramePr>
          <p:cNvPr id="26628" name="Object 4"/>
          <p:cNvGraphicFramePr>
            <a:graphicFrameLocks noChangeAspect="1"/>
          </p:cNvGraphicFramePr>
          <p:nvPr/>
        </p:nvGraphicFramePr>
        <p:xfrm>
          <a:off x="2955925" y="2924175"/>
          <a:ext cx="4362450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0" name="方程式" r:id="rId3" imgW="1612900" imgH="203200" progId="Equation.3">
                  <p:embed/>
                </p:oleObj>
              </mc:Choice>
              <mc:Fallback>
                <p:oleObj name="方程式" r:id="rId3" imgW="1612900" imgH="203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5925" y="2924175"/>
                        <a:ext cx="4362450" cy="54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9" name="Object 5"/>
          <p:cNvGraphicFramePr>
            <a:graphicFrameLocks noChangeAspect="1"/>
          </p:cNvGraphicFramePr>
          <p:nvPr/>
        </p:nvGraphicFramePr>
        <p:xfrm>
          <a:off x="2886075" y="4365625"/>
          <a:ext cx="4362450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1" name="方程式" r:id="rId5" imgW="1612900" imgH="203200" progId="Equation.3">
                  <p:embed/>
                </p:oleObj>
              </mc:Choice>
              <mc:Fallback>
                <p:oleObj name="方程式" r:id="rId5" imgW="1612900" imgH="203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6075" y="4365625"/>
                        <a:ext cx="4362450" cy="54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Mean filters</a:t>
            </a:r>
          </a:p>
          <a:p>
            <a:pPr lvl="1" eaLnBrk="1" hangingPunct="1"/>
            <a:r>
              <a:rPr lang="en-US" altLang="zh-TW" smtClean="0"/>
              <a:t>Arithmetic mean filter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Geometric mean filter</a:t>
            </a:r>
          </a:p>
        </p:txBody>
      </p:sp>
      <p:graphicFrame>
        <p:nvGraphicFramePr>
          <p:cNvPr id="27652" name="Object 4"/>
          <p:cNvGraphicFramePr>
            <a:graphicFrameLocks noChangeAspect="1"/>
          </p:cNvGraphicFramePr>
          <p:nvPr/>
        </p:nvGraphicFramePr>
        <p:xfrm>
          <a:off x="2784475" y="2851150"/>
          <a:ext cx="4092575" cy="122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4" name="方程式" r:id="rId3" imgW="1511300" imgH="457200" progId="Equation.3">
                  <p:embed/>
                </p:oleObj>
              </mc:Choice>
              <mc:Fallback>
                <p:oleObj name="方程式" r:id="rId3" imgW="1511300" imgH="45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4475" y="2851150"/>
                        <a:ext cx="4092575" cy="1225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3" name="Object 5"/>
          <p:cNvGraphicFramePr>
            <a:graphicFrameLocks noChangeAspect="1"/>
          </p:cNvGraphicFramePr>
          <p:nvPr/>
        </p:nvGraphicFramePr>
        <p:xfrm>
          <a:off x="2774950" y="4576763"/>
          <a:ext cx="4230688" cy="166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5" name="方程式" r:id="rId5" imgW="1562100" imgH="622300" progId="Equation.3">
                  <p:embed/>
                </p:oleObj>
              </mc:Choice>
              <mc:Fallback>
                <p:oleObj name="方程式" r:id="rId5" imgW="1562100" imgH="6223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4950" y="4576763"/>
                        <a:ext cx="4230688" cy="1668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zh-TW" smtClean="0"/>
              <a:t>Harmonic mean filter</a:t>
            </a:r>
          </a:p>
          <a:p>
            <a:pPr lvl="2" eaLnBrk="1" hangingPunct="1"/>
            <a:r>
              <a:rPr lang="en-US" altLang="zh-TW" smtClean="0"/>
              <a:t>Works well for salt noise, but fails fpr pepper noise</a:t>
            </a:r>
          </a:p>
        </p:txBody>
      </p:sp>
      <p:graphicFrame>
        <p:nvGraphicFramePr>
          <p:cNvPr id="28676" name="Object 4"/>
          <p:cNvGraphicFramePr>
            <a:graphicFrameLocks noChangeAspect="1"/>
          </p:cNvGraphicFramePr>
          <p:nvPr/>
        </p:nvGraphicFramePr>
        <p:xfrm>
          <a:off x="2771775" y="3348038"/>
          <a:ext cx="3851275" cy="173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7" name="方程式" r:id="rId3" imgW="1422400" imgH="647700" progId="Equation.3">
                  <p:embed/>
                </p:oleObj>
              </mc:Choice>
              <mc:Fallback>
                <p:oleObj name="方程式" r:id="rId3" imgW="1422400" imgH="6477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3348038"/>
                        <a:ext cx="3851275" cy="173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zh-TW" smtClean="0"/>
              <a:t>Contraharmonic mean filter</a:t>
            </a:r>
          </a:p>
          <a:p>
            <a:pPr lvl="2" eaLnBrk="1" hangingPunct="1"/>
            <a:r>
              <a:rPr lang="en-US" altLang="zh-TW" smtClean="0"/>
              <a:t>             : eliminates pepper noise</a:t>
            </a:r>
          </a:p>
          <a:p>
            <a:pPr lvl="2" eaLnBrk="1" hangingPunct="1"/>
            <a:r>
              <a:rPr lang="en-US" altLang="zh-TW" smtClean="0"/>
              <a:t>             : eliminates salt noise</a:t>
            </a:r>
          </a:p>
        </p:txBody>
      </p:sp>
      <p:graphicFrame>
        <p:nvGraphicFramePr>
          <p:cNvPr id="29700" name="Object 4"/>
          <p:cNvGraphicFramePr>
            <a:graphicFrameLocks noChangeAspect="1"/>
          </p:cNvGraphicFramePr>
          <p:nvPr/>
        </p:nvGraphicFramePr>
        <p:xfrm>
          <a:off x="2781300" y="3397250"/>
          <a:ext cx="402272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3" name="方程式" r:id="rId3" imgW="1485900" imgH="736600" progId="Equation.3">
                  <p:embed/>
                </p:oleObj>
              </mc:Choice>
              <mc:Fallback>
                <p:oleObj name="方程式" r:id="rId3" imgW="1485900" imgH="736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1300" y="3397250"/>
                        <a:ext cx="4022725" cy="1976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1" name="Object 5"/>
          <p:cNvGraphicFramePr>
            <a:graphicFrameLocks noChangeAspect="1"/>
          </p:cNvGraphicFramePr>
          <p:nvPr/>
        </p:nvGraphicFramePr>
        <p:xfrm>
          <a:off x="2771775" y="2235200"/>
          <a:ext cx="10287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4" name="方程式" r:id="rId5" imgW="380835" imgH="203112" progId="Equation.3">
                  <p:embed/>
                </p:oleObj>
              </mc:Choice>
              <mc:Fallback>
                <p:oleObj name="方程式" r:id="rId5" imgW="380835" imgH="203112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2235200"/>
                        <a:ext cx="10287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2" name="Object 6"/>
          <p:cNvGraphicFramePr>
            <a:graphicFrameLocks noChangeAspect="1"/>
          </p:cNvGraphicFramePr>
          <p:nvPr/>
        </p:nvGraphicFramePr>
        <p:xfrm>
          <a:off x="2751138" y="2708275"/>
          <a:ext cx="10287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5" name="方程式" r:id="rId7" imgW="380835" imgH="203112" progId="Equation.3">
                  <p:embed/>
                </p:oleObj>
              </mc:Choice>
              <mc:Fallback>
                <p:oleObj name="方程式" r:id="rId7" imgW="380835" imgH="203112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1138" y="2708275"/>
                        <a:ext cx="10287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2238"/>
            <a:ext cx="8569325" cy="660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6513"/>
            <a:ext cx="8893175" cy="677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Degradation</a:t>
            </a:r>
          </a:p>
          <a:p>
            <a:pPr lvl="1" eaLnBrk="1" hangingPunct="1"/>
            <a:r>
              <a:rPr lang="en-US" altLang="zh-TW" smtClean="0"/>
              <a:t>Degradation function H</a:t>
            </a:r>
          </a:p>
          <a:p>
            <a:pPr lvl="1" eaLnBrk="1" hangingPunct="1"/>
            <a:r>
              <a:rPr lang="en-US" altLang="zh-TW" smtClean="0"/>
              <a:t>Additive noise</a:t>
            </a:r>
          </a:p>
          <a:p>
            <a:pPr lvl="1" eaLnBrk="1" hangingPunct="1"/>
            <a:r>
              <a:rPr lang="en-US" altLang="zh-TW" smtClean="0"/>
              <a:t>Spatial domain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Frequency domain</a:t>
            </a:r>
          </a:p>
        </p:txBody>
      </p:sp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4559300" y="2809875"/>
          <a:ext cx="1236663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方程式" r:id="rId3" imgW="457002" imgH="203112" progId="Equation.3">
                  <p:embed/>
                </p:oleObj>
              </mc:Choice>
              <mc:Fallback>
                <p:oleObj name="方程式" r:id="rId3" imgW="457002" imgH="203112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9300" y="2809875"/>
                        <a:ext cx="1236663" cy="54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2268538" y="3889375"/>
          <a:ext cx="5737225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方程式" r:id="rId5" imgW="2120900" imgH="203200" progId="Equation.3">
                  <p:embed/>
                </p:oleObj>
              </mc:Choice>
              <mc:Fallback>
                <p:oleObj name="方程式" r:id="rId5" imgW="2120900" imgH="203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3889375"/>
                        <a:ext cx="5737225" cy="54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6"/>
          <p:cNvGraphicFramePr>
            <a:graphicFrameLocks noChangeAspect="1"/>
          </p:cNvGraphicFramePr>
          <p:nvPr/>
        </p:nvGraphicFramePr>
        <p:xfrm>
          <a:off x="2268538" y="5300663"/>
          <a:ext cx="5599112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方程式" r:id="rId7" imgW="2070100" imgH="203200" progId="Equation.3">
                  <p:embed/>
                </p:oleObj>
              </mc:Choice>
              <mc:Fallback>
                <p:oleObj name="方程式" r:id="rId7" imgW="2070100" imgH="203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5300663"/>
                        <a:ext cx="5599112" cy="547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Usage</a:t>
            </a:r>
          </a:p>
          <a:p>
            <a:pPr lvl="1" eaLnBrk="1" hangingPunct="1"/>
            <a:r>
              <a:rPr lang="en-US" altLang="zh-TW" smtClean="0"/>
              <a:t>Arithmetic and geometric mean filters: suited for Gaussian or uniform noise</a:t>
            </a:r>
          </a:p>
          <a:p>
            <a:pPr lvl="1" eaLnBrk="1" hangingPunct="1"/>
            <a:r>
              <a:rPr lang="en-US" altLang="zh-TW" smtClean="0"/>
              <a:t>Contraharmonic filters: suited for impulse noise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2825"/>
            <a:ext cx="9144000" cy="353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Order-statistics filters</a:t>
            </a:r>
          </a:p>
          <a:p>
            <a:pPr lvl="1" eaLnBrk="1" hangingPunct="1"/>
            <a:r>
              <a:rPr lang="en-US" altLang="zh-TW" smtClean="0"/>
              <a:t>Median filter</a:t>
            </a:r>
          </a:p>
          <a:p>
            <a:pPr lvl="2" eaLnBrk="1" hangingPunct="1"/>
            <a:r>
              <a:rPr lang="en-US" altLang="zh-TW" smtClean="0"/>
              <a:t>Effective in the presence of both bipolar and unipolar impulse noise</a:t>
            </a:r>
          </a:p>
        </p:txBody>
      </p:sp>
      <p:graphicFrame>
        <p:nvGraphicFramePr>
          <p:cNvPr id="34820" name="Object 4"/>
          <p:cNvGraphicFramePr>
            <a:graphicFrameLocks noChangeAspect="1"/>
          </p:cNvGraphicFramePr>
          <p:nvPr/>
        </p:nvGraphicFramePr>
        <p:xfrm>
          <a:off x="2828925" y="3789363"/>
          <a:ext cx="4264025" cy="91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1" name="方程式" r:id="rId3" imgW="1574800" imgH="342900" progId="Equation.3">
                  <p:embed/>
                </p:oleObj>
              </mc:Choice>
              <mc:Fallback>
                <p:oleObj name="方程式" r:id="rId3" imgW="1574800" imgH="3429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8925" y="3789363"/>
                        <a:ext cx="4264025" cy="919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zh-TW" smtClean="0"/>
              <a:t>Max and min filters</a:t>
            </a:r>
          </a:p>
          <a:p>
            <a:pPr lvl="2" eaLnBrk="1" hangingPunct="1"/>
            <a:r>
              <a:rPr lang="en-US" altLang="zh-TW" smtClean="0"/>
              <a:t>max filters reduce pepper noise</a:t>
            </a:r>
          </a:p>
          <a:p>
            <a:pPr lvl="2" eaLnBrk="1" hangingPunct="1"/>
            <a:endParaRPr lang="en-US" altLang="zh-TW" smtClean="0"/>
          </a:p>
          <a:p>
            <a:pPr lvl="2" eaLnBrk="1" hangingPunct="1"/>
            <a:endParaRPr lang="en-US" altLang="zh-TW" smtClean="0"/>
          </a:p>
          <a:p>
            <a:pPr lvl="2" eaLnBrk="1" hangingPunct="1"/>
            <a:endParaRPr lang="en-US" altLang="zh-TW" smtClean="0"/>
          </a:p>
          <a:p>
            <a:pPr lvl="2" eaLnBrk="1" hangingPunct="1"/>
            <a:r>
              <a:rPr lang="en-US" altLang="zh-TW" smtClean="0"/>
              <a:t>min filters salt noise</a:t>
            </a:r>
          </a:p>
        </p:txBody>
      </p:sp>
      <p:graphicFrame>
        <p:nvGraphicFramePr>
          <p:cNvPr id="35844" name="Object 4"/>
          <p:cNvGraphicFramePr>
            <a:graphicFrameLocks noChangeAspect="1"/>
          </p:cNvGraphicFramePr>
          <p:nvPr/>
        </p:nvGraphicFramePr>
        <p:xfrm>
          <a:off x="3125788" y="2797175"/>
          <a:ext cx="3987800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6" name="方程式" r:id="rId3" imgW="1473200" imgH="342900" progId="Equation.3">
                  <p:embed/>
                </p:oleObj>
              </mc:Choice>
              <mc:Fallback>
                <p:oleObj name="方程式" r:id="rId3" imgW="1473200" imgH="3429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5788" y="2797175"/>
                        <a:ext cx="3987800" cy="91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5" name="Object 5"/>
          <p:cNvGraphicFramePr>
            <a:graphicFrameLocks noChangeAspect="1"/>
          </p:cNvGraphicFramePr>
          <p:nvPr/>
        </p:nvGraphicFramePr>
        <p:xfrm>
          <a:off x="3132138" y="4597400"/>
          <a:ext cx="398780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7" name="方程式" r:id="rId5" imgW="1473200" imgH="330200" progId="Equation.3">
                  <p:embed/>
                </p:oleObj>
              </mc:Choice>
              <mc:Fallback>
                <p:oleObj name="方程式" r:id="rId5" imgW="1473200" imgH="330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4597400"/>
                        <a:ext cx="3987800" cy="88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zh-TW" smtClean="0"/>
              <a:t>Midpoint filter</a:t>
            </a:r>
          </a:p>
          <a:p>
            <a:pPr lvl="2" eaLnBrk="1" hangingPunct="1"/>
            <a:r>
              <a:rPr lang="en-US" altLang="zh-TW" smtClean="0"/>
              <a:t>Works best for randomly distributed noise, like Gaussian or uniform noise</a:t>
            </a:r>
          </a:p>
        </p:txBody>
      </p:sp>
      <p:graphicFrame>
        <p:nvGraphicFramePr>
          <p:cNvPr id="36868" name="Object 4"/>
          <p:cNvGraphicFramePr>
            <a:graphicFrameLocks noChangeAspect="1"/>
          </p:cNvGraphicFramePr>
          <p:nvPr/>
        </p:nvGraphicFramePr>
        <p:xfrm>
          <a:off x="1712913" y="3135313"/>
          <a:ext cx="7323137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9" name="方程式" r:id="rId3" imgW="2705100" imgH="431800" progId="Equation.3">
                  <p:embed/>
                </p:oleObj>
              </mc:Choice>
              <mc:Fallback>
                <p:oleObj name="方程式" r:id="rId3" imgW="2705100" imgH="431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2913" y="3135313"/>
                        <a:ext cx="7323137" cy="1157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zh-TW" smtClean="0"/>
              <a:t>Alpha-trimmed mean filter</a:t>
            </a:r>
          </a:p>
          <a:p>
            <a:pPr lvl="2" eaLnBrk="1" hangingPunct="1"/>
            <a:r>
              <a:rPr lang="en-US" altLang="zh-TW" smtClean="0"/>
              <a:t>Delete the d/2 lowest and the d/2 highest gray-level values</a:t>
            </a:r>
          </a:p>
          <a:p>
            <a:pPr lvl="2" eaLnBrk="1" hangingPunct="1"/>
            <a:r>
              <a:rPr lang="en-US" altLang="zh-TW" smtClean="0"/>
              <a:t>Useful in situations involving multiple types of noise, such as a combination of salt-and-pepper and Gaussian noise</a:t>
            </a:r>
          </a:p>
        </p:txBody>
      </p:sp>
      <p:graphicFrame>
        <p:nvGraphicFramePr>
          <p:cNvPr id="37892" name="Object 4"/>
          <p:cNvGraphicFramePr>
            <a:graphicFrameLocks noChangeAspect="1"/>
          </p:cNvGraphicFramePr>
          <p:nvPr/>
        </p:nvGraphicFramePr>
        <p:xfrm>
          <a:off x="2987675" y="4365625"/>
          <a:ext cx="4846638" cy="122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3" name="方程式" r:id="rId3" imgW="1790700" imgH="457200" progId="Equation.3">
                  <p:embed/>
                </p:oleObj>
              </mc:Choice>
              <mc:Fallback>
                <p:oleObj name="方程式" r:id="rId3" imgW="1790700" imgH="45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4365625"/>
                        <a:ext cx="4846638" cy="1225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2238"/>
            <a:ext cx="8569325" cy="660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138"/>
            <a:ext cx="9144000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0"/>
            <a:ext cx="4802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388" y="703263"/>
            <a:ext cx="1787525" cy="574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Adaptive, local noise reduction filter</a:t>
            </a:r>
          </a:p>
          <a:p>
            <a:pPr lvl="1" eaLnBrk="1" hangingPunct="1"/>
            <a:r>
              <a:rPr lang="en-US" altLang="zh-TW" smtClean="0"/>
              <a:t>If        is zero, return simply the value of </a:t>
            </a:r>
          </a:p>
          <a:p>
            <a:pPr lvl="1" eaLnBrk="1" hangingPunct="1"/>
            <a:r>
              <a:rPr lang="en-US" altLang="zh-TW" smtClean="0"/>
              <a:t>If               , return a value close to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If               , return the arithmetic mean value</a:t>
            </a:r>
          </a:p>
        </p:txBody>
      </p:sp>
      <p:graphicFrame>
        <p:nvGraphicFramePr>
          <p:cNvPr id="41988" name="Object 4"/>
          <p:cNvGraphicFramePr>
            <a:graphicFrameLocks noChangeAspect="1"/>
          </p:cNvGraphicFramePr>
          <p:nvPr/>
        </p:nvGraphicFramePr>
        <p:xfrm>
          <a:off x="2627313" y="2241550"/>
          <a:ext cx="549275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5" name="方程式" r:id="rId3" imgW="203024" imgH="253780" progId="Equation.3">
                  <p:embed/>
                </p:oleObj>
              </mc:Choice>
              <mc:Fallback>
                <p:oleObj name="方程式" r:id="rId3" imgW="203024" imgH="2537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2241550"/>
                        <a:ext cx="549275" cy="682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9" name="Object 5"/>
          <p:cNvGraphicFramePr>
            <a:graphicFrameLocks noChangeAspect="1"/>
          </p:cNvGraphicFramePr>
          <p:nvPr/>
        </p:nvGraphicFramePr>
        <p:xfrm>
          <a:off x="2339975" y="3644900"/>
          <a:ext cx="12700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6" name="方程式" r:id="rId5" imgW="469696" imgH="203112" progId="Equation.3">
                  <p:embed/>
                </p:oleObj>
              </mc:Choice>
              <mc:Fallback>
                <p:oleObj name="方程式" r:id="rId5" imgW="469696" imgH="203112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3644900"/>
                        <a:ext cx="12700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0" name="Object 6"/>
          <p:cNvGraphicFramePr>
            <a:graphicFrameLocks noChangeAspect="1"/>
          </p:cNvGraphicFramePr>
          <p:nvPr/>
        </p:nvGraphicFramePr>
        <p:xfrm>
          <a:off x="2624138" y="3141663"/>
          <a:ext cx="1443037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7" name="方程式" r:id="rId7" imgW="533169" imgH="253890" progId="Equation.3">
                  <p:embed/>
                </p:oleObj>
              </mc:Choice>
              <mc:Fallback>
                <p:oleObj name="方程式" r:id="rId7" imgW="533169" imgH="25389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4138" y="3141663"/>
                        <a:ext cx="1443037" cy="682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1" name="Object 7"/>
          <p:cNvGraphicFramePr>
            <a:graphicFrameLocks noChangeAspect="1"/>
          </p:cNvGraphicFramePr>
          <p:nvPr/>
        </p:nvGraphicFramePr>
        <p:xfrm>
          <a:off x="2916238" y="2738438"/>
          <a:ext cx="12700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8" name="方程式" r:id="rId9" imgW="469696" imgH="203112" progId="Equation.3">
                  <p:embed/>
                </p:oleObj>
              </mc:Choice>
              <mc:Fallback>
                <p:oleObj name="方程式" r:id="rId9" imgW="469696" imgH="203112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2738438"/>
                        <a:ext cx="12700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2" name="Object 8"/>
          <p:cNvGraphicFramePr>
            <a:graphicFrameLocks noChangeAspect="1"/>
          </p:cNvGraphicFramePr>
          <p:nvPr/>
        </p:nvGraphicFramePr>
        <p:xfrm>
          <a:off x="2697163" y="4041775"/>
          <a:ext cx="1443037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9" name="方程式" r:id="rId10" imgW="533169" imgH="253890" progId="Equation.3">
                  <p:embed/>
                </p:oleObj>
              </mc:Choice>
              <mc:Fallback>
                <p:oleObj name="方程式" r:id="rId10" imgW="533169" imgH="25389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7163" y="4041775"/>
                        <a:ext cx="1443037" cy="682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3" name="Object 9"/>
          <p:cNvGraphicFramePr>
            <a:graphicFrameLocks noChangeAspect="1"/>
          </p:cNvGraphicFramePr>
          <p:nvPr/>
        </p:nvGraphicFramePr>
        <p:xfrm>
          <a:off x="4284663" y="4437063"/>
          <a:ext cx="584200" cy="5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0" name="方程式" r:id="rId12" imgW="215619" imgH="215619" progId="Equation.3">
                  <p:embed/>
                </p:oleObj>
              </mc:Choice>
              <mc:Fallback>
                <p:oleObj name="方程式" r:id="rId12" imgW="215619" imgH="215619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4437063"/>
                        <a:ext cx="584200" cy="579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4" name="Object 10"/>
          <p:cNvGraphicFramePr>
            <a:graphicFrameLocks noChangeAspect="1"/>
          </p:cNvGraphicFramePr>
          <p:nvPr/>
        </p:nvGraphicFramePr>
        <p:xfrm>
          <a:off x="2157413" y="5048250"/>
          <a:ext cx="6015037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1" name="方程式" r:id="rId14" imgW="2222500" imgH="469900" progId="Equation.3">
                  <p:embed/>
                </p:oleObj>
              </mc:Choice>
              <mc:Fallback>
                <p:oleObj name="方程式" r:id="rId14" imgW="2222500" imgH="4699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7413" y="5048250"/>
                        <a:ext cx="6015037" cy="1260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Restoration</a:t>
            </a:r>
          </a:p>
        </p:txBody>
      </p:sp>
      <p:graphicFrame>
        <p:nvGraphicFramePr>
          <p:cNvPr id="6148" name="Object 4"/>
          <p:cNvGraphicFramePr>
            <a:graphicFrameLocks noChangeAspect="1"/>
          </p:cNvGraphicFramePr>
          <p:nvPr/>
        </p:nvGraphicFramePr>
        <p:xfrm>
          <a:off x="1914525" y="2706688"/>
          <a:ext cx="6526213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方程式" r:id="rId3" imgW="2413000" imgH="241300" progId="Equation.3">
                  <p:embed/>
                </p:oleObj>
              </mc:Choice>
              <mc:Fallback>
                <p:oleObj name="方程式" r:id="rId3" imgW="2413000" imgH="2413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4525" y="2706688"/>
                        <a:ext cx="6526213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8604250" cy="666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0013" y="1827213"/>
            <a:ext cx="7313612" cy="4625975"/>
          </a:xfrm>
        </p:spPr>
        <p:txBody>
          <a:bodyPr/>
          <a:lstStyle/>
          <a:p>
            <a:pPr eaLnBrk="1" hangingPunct="1"/>
            <a:r>
              <a:rPr lang="en-US" altLang="zh-TW" smtClean="0"/>
              <a:t>Adaptive median filter</a:t>
            </a:r>
          </a:p>
          <a:p>
            <a:pPr lvl="1" eaLnBrk="1" hangingPunct="1"/>
            <a:r>
              <a:rPr lang="en-US" altLang="zh-TW" smtClean="0"/>
              <a:t>         = minimum gray level value in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         = maximum gray level value in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         = median of gray levels in</a:t>
            </a:r>
          </a:p>
          <a:p>
            <a:pPr lvl="1" eaLnBrk="1" hangingPunct="1"/>
            <a:r>
              <a:rPr lang="en-US" altLang="zh-TW" smtClean="0"/>
              <a:t>         = gray level at coordinates</a:t>
            </a:r>
          </a:p>
          <a:p>
            <a:pPr lvl="1" eaLnBrk="1" hangingPunct="1"/>
            <a:r>
              <a:rPr lang="en-US" altLang="zh-TW" smtClean="0"/>
              <a:t>         = maximum allowed size of</a:t>
            </a:r>
          </a:p>
        </p:txBody>
      </p:sp>
      <p:graphicFrame>
        <p:nvGraphicFramePr>
          <p:cNvPr id="44036" name="Object 4"/>
          <p:cNvGraphicFramePr>
            <a:graphicFrameLocks noChangeAspect="1"/>
          </p:cNvGraphicFramePr>
          <p:nvPr/>
        </p:nvGraphicFramePr>
        <p:xfrm>
          <a:off x="2266950" y="2276475"/>
          <a:ext cx="720725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6" name="方程式" r:id="rId3" imgW="266353" imgH="215619" progId="Equation.3">
                  <p:embed/>
                </p:oleObj>
              </mc:Choice>
              <mc:Fallback>
                <p:oleObj name="方程式" r:id="rId3" imgW="266353" imgH="21561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6950" y="2276475"/>
                        <a:ext cx="720725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7" name="Object 5"/>
          <p:cNvGraphicFramePr>
            <a:graphicFrameLocks noChangeAspect="1"/>
          </p:cNvGraphicFramePr>
          <p:nvPr/>
        </p:nvGraphicFramePr>
        <p:xfrm>
          <a:off x="2251075" y="3213100"/>
          <a:ext cx="755650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7" name="方程式" r:id="rId5" imgW="279400" imgH="228600" progId="Equation.3">
                  <p:embed/>
                </p:oleObj>
              </mc:Choice>
              <mc:Fallback>
                <p:oleObj name="方程式" r:id="rId5" imgW="279400" imgH="22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1075" y="3213100"/>
                        <a:ext cx="755650" cy="614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8" name="Object 6"/>
          <p:cNvGraphicFramePr>
            <a:graphicFrameLocks noChangeAspect="1"/>
          </p:cNvGraphicFramePr>
          <p:nvPr/>
        </p:nvGraphicFramePr>
        <p:xfrm>
          <a:off x="2251075" y="4133850"/>
          <a:ext cx="755650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8" name="方程式" r:id="rId7" imgW="279400" imgH="228600" progId="Equation.3">
                  <p:embed/>
                </p:oleObj>
              </mc:Choice>
              <mc:Fallback>
                <p:oleObj name="方程式" r:id="rId7" imgW="27940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1075" y="4133850"/>
                        <a:ext cx="755650" cy="614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9" name="Object 7"/>
          <p:cNvGraphicFramePr>
            <a:graphicFrameLocks noChangeAspect="1"/>
          </p:cNvGraphicFramePr>
          <p:nvPr/>
        </p:nvGraphicFramePr>
        <p:xfrm>
          <a:off x="2298700" y="4564063"/>
          <a:ext cx="549275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9" name="方程式" r:id="rId9" imgW="203112" imgH="241195" progId="Equation.3">
                  <p:embed/>
                </p:oleObj>
              </mc:Choice>
              <mc:Fallback>
                <p:oleObj name="方程式" r:id="rId9" imgW="203112" imgH="241195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8700" y="4564063"/>
                        <a:ext cx="549275" cy="64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40" name="Object 8"/>
          <p:cNvGraphicFramePr>
            <a:graphicFrameLocks noChangeAspect="1"/>
          </p:cNvGraphicFramePr>
          <p:nvPr/>
        </p:nvGraphicFramePr>
        <p:xfrm>
          <a:off x="2251075" y="5084763"/>
          <a:ext cx="790575" cy="6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0" name="方程式" r:id="rId11" imgW="291973" imgH="228501" progId="Equation.3">
                  <p:embed/>
                </p:oleObj>
              </mc:Choice>
              <mc:Fallback>
                <p:oleObj name="方程式" r:id="rId11" imgW="291973" imgH="228501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1075" y="5084763"/>
                        <a:ext cx="790575" cy="61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41" name="Object 9"/>
          <p:cNvGraphicFramePr>
            <a:graphicFrameLocks noChangeAspect="1"/>
          </p:cNvGraphicFramePr>
          <p:nvPr/>
        </p:nvGraphicFramePr>
        <p:xfrm>
          <a:off x="2411413" y="2852738"/>
          <a:ext cx="584200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1" name="方程式" r:id="rId13" imgW="215713" imgH="241091" progId="Equation.3">
                  <p:embed/>
                </p:oleObj>
              </mc:Choice>
              <mc:Fallback>
                <p:oleObj name="方程式" r:id="rId13" imgW="215713" imgH="241091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2852738"/>
                        <a:ext cx="584200" cy="64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42" name="Object 10"/>
          <p:cNvGraphicFramePr>
            <a:graphicFrameLocks noChangeAspect="1"/>
          </p:cNvGraphicFramePr>
          <p:nvPr/>
        </p:nvGraphicFramePr>
        <p:xfrm>
          <a:off x="7596188" y="4076700"/>
          <a:ext cx="584200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2" name="方程式" r:id="rId15" imgW="215713" imgH="241091" progId="Equation.3">
                  <p:embed/>
                </p:oleObj>
              </mc:Choice>
              <mc:Fallback>
                <p:oleObj name="方程式" r:id="rId15" imgW="215713" imgH="241091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188" y="4076700"/>
                        <a:ext cx="584200" cy="64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43" name="Object 11"/>
          <p:cNvGraphicFramePr>
            <a:graphicFrameLocks noChangeAspect="1"/>
          </p:cNvGraphicFramePr>
          <p:nvPr/>
        </p:nvGraphicFramePr>
        <p:xfrm>
          <a:off x="2411413" y="3716338"/>
          <a:ext cx="584200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3" name="方程式" r:id="rId16" imgW="215713" imgH="241091" progId="Equation.3">
                  <p:embed/>
                </p:oleObj>
              </mc:Choice>
              <mc:Fallback>
                <p:oleObj name="方程式" r:id="rId16" imgW="215713" imgH="241091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3716338"/>
                        <a:ext cx="584200" cy="64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44" name="Object 12"/>
          <p:cNvGraphicFramePr>
            <a:graphicFrameLocks noChangeAspect="1"/>
          </p:cNvGraphicFramePr>
          <p:nvPr/>
        </p:nvGraphicFramePr>
        <p:xfrm>
          <a:off x="7885113" y="5084763"/>
          <a:ext cx="584200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4" name="方程式" r:id="rId17" imgW="215713" imgH="241091" progId="Equation.3">
                  <p:embed/>
                </p:oleObj>
              </mc:Choice>
              <mc:Fallback>
                <p:oleObj name="方程式" r:id="rId17" imgW="215713" imgH="241091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084763"/>
                        <a:ext cx="584200" cy="64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45" name="Object 13"/>
          <p:cNvGraphicFramePr>
            <a:graphicFrameLocks noChangeAspect="1"/>
          </p:cNvGraphicFramePr>
          <p:nvPr/>
        </p:nvGraphicFramePr>
        <p:xfrm>
          <a:off x="7678738" y="4611688"/>
          <a:ext cx="99695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5" name="方程式" r:id="rId18" imgW="368140" imgH="203112" progId="Equation.3">
                  <p:embed/>
                </p:oleObj>
              </mc:Choice>
              <mc:Fallback>
                <p:oleObj name="方程式" r:id="rId18" imgW="368140" imgH="203112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8738" y="4611688"/>
                        <a:ext cx="99695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0013" y="1827213"/>
            <a:ext cx="7313612" cy="4697412"/>
          </a:xfrm>
        </p:spPr>
        <p:txBody>
          <a:bodyPr/>
          <a:lstStyle/>
          <a:p>
            <a:pPr lvl="1" eaLnBrk="1" hangingPunct="1"/>
            <a:r>
              <a:rPr lang="en-US" altLang="zh-TW" smtClean="0"/>
              <a:t>Algorithm:</a:t>
            </a:r>
          </a:p>
          <a:p>
            <a:pPr lvl="1" eaLnBrk="1" hangingPunct="1"/>
            <a:r>
              <a:rPr lang="en-US" altLang="zh-TW" smtClean="0"/>
              <a:t>Level A:  A1=</a:t>
            </a:r>
          </a:p>
          <a:p>
            <a:pPr lvl="1" eaLnBrk="1" hangingPunct="1"/>
            <a:r>
              <a:rPr lang="en-US" altLang="zh-TW" smtClean="0"/>
              <a:t>              A2=</a:t>
            </a:r>
          </a:p>
          <a:p>
            <a:pPr lvl="1" eaLnBrk="1" hangingPunct="1"/>
            <a:r>
              <a:rPr lang="en-US" altLang="zh-TW" smtClean="0"/>
              <a:t>              If A1&gt;0 AND A2&lt;0, Go to </a:t>
            </a:r>
          </a:p>
          <a:p>
            <a:pPr lvl="1" eaLnBrk="1" hangingPunct="1"/>
            <a:r>
              <a:rPr lang="en-US" altLang="zh-TW" smtClean="0"/>
              <a:t>                                          level B</a:t>
            </a:r>
          </a:p>
          <a:p>
            <a:pPr lvl="1" eaLnBrk="1" hangingPunct="1"/>
            <a:r>
              <a:rPr lang="en-US" altLang="zh-TW" smtClean="0"/>
              <a:t>              Else increase the window size</a:t>
            </a:r>
          </a:p>
          <a:p>
            <a:pPr lvl="1" eaLnBrk="1" hangingPunct="1"/>
            <a:r>
              <a:rPr lang="en-US" altLang="zh-TW" smtClean="0"/>
              <a:t>              If window size              </a:t>
            </a:r>
          </a:p>
          <a:p>
            <a:pPr lvl="1" eaLnBrk="1" hangingPunct="1"/>
            <a:r>
              <a:rPr lang="en-US" altLang="zh-TW" smtClean="0"/>
              <a:t>                                     repeat level A</a:t>
            </a:r>
          </a:p>
          <a:p>
            <a:pPr lvl="1" eaLnBrk="1" hangingPunct="1"/>
            <a:r>
              <a:rPr lang="en-US" altLang="zh-TW" smtClean="0"/>
              <a:t>              Else output</a:t>
            </a:r>
          </a:p>
          <a:p>
            <a:pPr lvl="1" eaLnBrk="1" hangingPunct="1"/>
            <a:endParaRPr lang="en-US" altLang="zh-TW" smtClean="0"/>
          </a:p>
        </p:txBody>
      </p:sp>
      <p:graphicFrame>
        <p:nvGraphicFramePr>
          <p:cNvPr id="45060" name="Object 4"/>
          <p:cNvGraphicFramePr>
            <a:graphicFrameLocks noChangeAspect="1"/>
          </p:cNvGraphicFramePr>
          <p:nvPr/>
        </p:nvGraphicFramePr>
        <p:xfrm>
          <a:off x="4619625" y="2205038"/>
          <a:ext cx="1752600" cy="6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4" name="方程式" r:id="rId3" imgW="647700" imgH="228600" progId="Equation.3">
                  <p:embed/>
                </p:oleObj>
              </mc:Choice>
              <mc:Fallback>
                <p:oleObj name="方程式" r:id="rId3" imgW="64770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9625" y="2205038"/>
                        <a:ext cx="1752600" cy="61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1" name="Object 5"/>
          <p:cNvGraphicFramePr>
            <a:graphicFrameLocks noChangeAspect="1"/>
          </p:cNvGraphicFramePr>
          <p:nvPr/>
        </p:nvGraphicFramePr>
        <p:xfrm>
          <a:off x="4602163" y="2636838"/>
          <a:ext cx="1787525" cy="6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5" name="方程式" r:id="rId5" imgW="660400" imgH="228600" progId="Equation.3">
                  <p:embed/>
                </p:oleObj>
              </mc:Choice>
              <mc:Fallback>
                <p:oleObj name="方程式" r:id="rId5" imgW="660400" imgH="22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2163" y="2636838"/>
                        <a:ext cx="1787525" cy="61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2" name="Object 6"/>
          <p:cNvGraphicFramePr>
            <a:graphicFrameLocks noChangeAspect="1"/>
          </p:cNvGraphicFramePr>
          <p:nvPr/>
        </p:nvGraphicFramePr>
        <p:xfrm>
          <a:off x="6427788" y="4508500"/>
          <a:ext cx="1100137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6" name="方程式" r:id="rId7" imgW="406224" imgH="228501" progId="Equation.3">
                  <p:embed/>
                </p:oleObj>
              </mc:Choice>
              <mc:Fallback>
                <p:oleObj name="方程式" r:id="rId7" imgW="406224" imgH="228501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7788" y="4508500"/>
                        <a:ext cx="1100137" cy="614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3" name="Object 7"/>
          <p:cNvGraphicFramePr>
            <a:graphicFrameLocks noChangeAspect="1"/>
          </p:cNvGraphicFramePr>
          <p:nvPr/>
        </p:nvGraphicFramePr>
        <p:xfrm>
          <a:off x="5867400" y="5445125"/>
          <a:ext cx="755650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7" name="方程式" r:id="rId9" imgW="279400" imgH="228600" progId="Equation.3">
                  <p:embed/>
                </p:oleObj>
              </mc:Choice>
              <mc:Fallback>
                <p:oleObj name="方程式" r:id="rId9" imgW="27940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5445125"/>
                        <a:ext cx="755650" cy="614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zh-TW" smtClean="0"/>
              <a:t>Level B:  B1=</a:t>
            </a:r>
          </a:p>
          <a:p>
            <a:pPr lvl="1" eaLnBrk="1" hangingPunct="1"/>
            <a:r>
              <a:rPr lang="en-US" altLang="zh-TW" smtClean="0"/>
              <a:t>              B2=</a:t>
            </a:r>
          </a:p>
          <a:p>
            <a:pPr lvl="1" eaLnBrk="1" hangingPunct="1"/>
            <a:r>
              <a:rPr lang="en-US" altLang="zh-TW" smtClean="0"/>
              <a:t>              If B1&gt;0 AND B2&lt;0, output </a:t>
            </a:r>
          </a:p>
          <a:p>
            <a:pPr lvl="1" eaLnBrk="1" hangingPunct="1"/>
            <a:r>
              <a:rPr lang="en-US" altLang="zh-TW" smtClean="0"/>
              <a:t>              Else output</a:t>
            </a:r>
          </a:p>
          <a:p>
            <a:pPr lvl="1" eaLnBrk="1" hangingPunct="1"/>
            <a:endParaRPr lang="zh-TW" altLang="en-US" smtClean="0"/>
          </a:p>
        </p:txBody>
      </p:sp>
      <p:graphicFrame>
        <p:nvGraphicFramePr>
          <p:cNvPr id="46084" name="Object 4"/>
          <p:cNvGraphicFramePr>
            <a:graphicFrameLocks noChangeAspect="1"/>
          </p:cNvGraphicFramePr>
          <p:nvPr/>
        </p:nvGraphicFramePr>
        <p:xfrm>
          <a:off x="4722813" y="1755775"/>
          <a:ext cx="1546225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8" name="方程式" r:id="rId3" imgW="571252" imgH="241195" progId="Equation.3">
                  <p:embed/>
                </p:oleObj>
              </mc:Choice>
              <mc:Fallback>
                <p:oleObj name="方程式" r:id="rId3" imgW="571252" imgH="241195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2813" y="1755775"/>
                        <a:ext cx="1546225" cy="64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5" name="Object 5"/>
          <p:cNvGraphicFramePr>
            <a:graphicFrameLocks noChangeAspect="1"/>
          </p:cNvGraphicFramePr>
          <p:nvPr/>
        </p:nvGraphicFramePr>
        <p:xfrm>
          <a:off x="4705350" y="2187575"/>
          <a:ext cx="1581150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9" name="方程式" r:id="rId5" imgW="583947" imgH="241195" progId="Equation.3">
                  <p:embed/>
                </p:oleObj>
              </mc:Choice>
              <mc:Fallback>
                <p:oleObj name="方程式" r:id="rId5" imgW="583947" imgH="241195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5350" y="2187575"/>
                        <a:ext cx="1581150" cy="64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6" name="Object 6"/>
          <p:cNvGraphicFramePr>
            <a:graphicFrameLocks noChangeAspect="1"/>
          </p:cNvGraphicFramePr>
          <p:nvPr/>
        </p:nvGraphicFramePr>
        <p:xfrm>
          <a:off x="8172450" y="2636838"/>
          <a:ext cx="549275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0" name="方程式" r:id="rId7" imgW="203112" imgH="241195" progId="Equation.3">
                  <p:embed/>
                </p:oleObj>
              </mc:Choice>
              <mc:Fallback>
                <p:oleObj name="方程式" r:id="rId7" imgW="203112" imgH="241195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2450" y="2636838"/>
                        <a:ext cx="549275" cy="64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7" name="Object 7"/>
          <p:cNvGraphicFramePr>
            <a:graphicFrameLocks noChangeAspect="1"/>
          </p:cNvGraphicFramePr>
          <p:nvPr/>
        </p:nvGraphicFramePr>
        <p:xfrm>
          <a:off x="5724525" y="3141663"/>
          <a:ext cx="755650" cy="6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1" name="方程式" r:id="rId9" imgW="279400" imgH="228600" progId="Equation.3">
                  <p:embed/>
                </p:oleObj>
              </mc:Choice>
              <mc:Fallback>
                <p:oleObj name="方程式" r:id="rId9" imgW="27940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525" y="3141663"/>
                        <a:ext cx="755650" cy="61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zh-TW" smtClean="0"/>
              <a:t>Purposes of the algorithm</a:t>
            </a:r>
          </a:p>
          <a:p>
            <a:pPr lvl="2" eaLnBrk="1" hangingPunct="1"/>
            <a:r>
              <a:rPr lang="en-US" altLang="zh-TW" smtClean="0"/>
              <a:t>Remove salt-and-pepper (impulse) noise</a:t>
            </a:r>
          </a:p>
          <a:p>
            <a:pPr lvl="2" eaLnBrk="1" hangingPunct="1"/>
            <a:r>
              <a:rPr lang="en-US" altLang="zh-TW" smtClean="0"/>
              <a:t>Provide smoothing</a:t>
            </a:r>
          </a:p>
          <a:p>
            <a:pPr lvl="2" eaLnBrk="1" hangingPunct="1"/>
            <a:r>
              <a:rPr lang="en-US" altLang="zh-TW" smtClean="0"/>
              <a:t>Reduce distortion, such as excessive thinning or thickening of object boundaries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9013"/>
            <a:ext cx="9144000" cy="387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Periodic Noise Reduction by Frequency Domain Filtering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Bandreject filters</a:t>
            </a:r>
          </a:p>
          <a:p>
            <a:pPr lvl="1" eaLnBrk="1" hangingPunct="1"/>
            <a:r>
              <a:rPr lang="en-US" altLang="zh-TW" smtClean="0"/>
              <a:t>Ideal bandreject filter</a:t>
            </a:r>
          </a:p>
        </p:txBody>
      </p:sp>
      <p:graphicFrame>
        <p:nvGraphicFramePr>
          <p:cNvPr id="49156" name="Object 4"/>
          <p:cNvGraphicFramePr>
            <a:graphicFrameLocks noChangeAspect="1"/>
          </p:cNvGraphicFramePr>
          <p:nvPr/>
        </p:nvGraphicFramePr>
        <p:xfrm>
          <a:off x="614363" y="2708275"/>
          <a:ext cx="8196262" cy="336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8" name="方程式" r:id="rId3" imgW="2743200" imgH="1143000" progId="Equation.3">
                  <p:embed/>
                </p:oleObj>
              </mc:Choice>
              <mc:Fallback>
                <p:oleObj name="方程式" r:id="rId3" imgW="2743200" imgH="1143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3" y="2708275"/>
                        <a:ext cx="8196262" cy="336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7" name="Object 5"/>
          <p:cNvGraphicFramePr>
            <a:graphicFrameLocks noChangeAspect="1"/>
          </p:cNvGraphicFramePr>
          <p:nvPr/>
        </p:nvGraphicFramePr>
        <p:xfrm>
          <a:off x="2074863" y="5956300"/>
          <a:ext cx="6832600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9" name="方程式" r:id="rId5" imgW="2286000" imgH="266700" progId="Equation.3">
                  <p:embed/>
                </p:oleObj>
              </mc:Choice>
              <mc:Fallback>
                <p:oleObj name="方程式" r:id="rId5" imgW="2286000" imgH="2667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4863" y="5956300"/>
                        <a:ext cx="6832600" cy="785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zh-TW" smtClean="0"/>
              <a:t>Butterworth bandreject filter of order n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Gaussian bandreject filter</a:t>
            </a:r>
          </a:p>
        </p:txBody>
      </p:sp>
      <p:graphicFrame>
        <p:nvGraphicFramePr>
          <p:cNvPr id="50180" name="Object 4"/>
          <p:cNvGraphicFramePr>
            <a:graphicFrameLocks noChangeAspect="1"/>
          </p:cNvGraphicFramePr>
          <p:nvPr/>
        </p:nvGraphicFramePr>
        <p:xfrm>
          <a:off x="2293938" y="2381250"/>
          <a:ext cx="5807075" cy="205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2" name="方程式" r:id="rId3" imgW="1943100" imgH="698500" progId="Equation.3">
                  <p:embed/>
                </p:oleObj>
              </mc:Choice>
              <mc:Fallback>
                <p:oleObj name="方程式" r:id="rId3" imgW="1943100" imgH="6985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3938" y="2381250"/>
                        <a:ext cx="5807075" cy="2055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1" name="Object 5"/>
          <p:cNvGraphicFramePr>
            <a:graphicFrameLocks noChangeAspect="1"/>
          </p:cNvGraphicFramePr>
          <p:nvPr/>
        </p:nvGraphicFramePr>
        <p:xfrm>
          <a:off x="2903538" y="5157788"/>
          <a:ext cx="4741862" cy="127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3" name="方程式" r:id="rId5" imgW="1587240" imgH="431640" progId="Equation.3">
                  <p:embed/>
                </p:oleObj>
              </mc:Choice>
              <mc:Fallback>
                <p:oleObj name="方程式" r:id="rId5" imgW="1587240" imgH="431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3538" y="5157788"/>
                        <a:ext cx="4741862" cy="127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6813"/>
            <a:ext cx="9144000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9144000" cy="552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Noise Models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0013" y="1700213"/>
            <a:ext cx="7313612" cy="5030787"/>
          </a:xfrm>
        </p:spPr>
        <p:txBody>
          <a:bodyPr/>
          <a:lstStyle/>
          <a:p>
            <a:pPr eaLnBrk="1" hangingPunct="1"/>
            <a:r>
              <a:rPr lang="en-US" altLang="zh-TW" smtClean="0"/>
              <a:t>Sources of noise</a:t>
            </a:r>
          </a:p>
          <a:p>
            <a:pPr lvl="1" eaLnBrk="1" hangingPunct="1"/>
            <a:r>
              <a:rPr lang="en-US" altLang="zh-TW" smtClean="0"/>
              <a:t>Image acquisition, digitization, transmission</a:t>
            </a:r>
          </a:p>
          <a:p>
            <a:pPr eaLnBrk="1" hangingPunct="1"/>
            <a:r>
              <a:rPr lang="en-US" altLang="zh-TW" smtClean="0"/>
              <a:t>White noise</a:t>
            </a:r>
          </a:p>
          <a:p>
            <a:pPr lvl="1" eaLnBrk="1" hangingPunct="1"/>
            <a:r>
              <a:rPr lang="en-US" altLang="zh-TW" smtClean="0"/>
              <a:t>The Fourier spectrum of noise is constant</a:t>
            </a:r>
          </a:p>
          <a:p>
            <a:pPr eaLnBrk="1" hangingPunct="1"/>
            <a:r>
              <a:rPr lang="en-US" altLang="zh-TW" smtClean="0"/>
              <a:t>Assuming</a:t>
            </a:r>
          </a:p>
          <a:p>
            <a:pPr lvl="1" eaLnBrk="1" hangingPunct="1"/>
            <a:r>
              <a:rPr lang="en-US" altLang="zh-TW" smtClean="0"/>
              <a:t>Noise is independent of spatial coordinates</a:t>
            </a:r>
          </a:p>
          <a:p>
            <a:pPr lvl="1" eaLnBrk="1" hangingPunct="1"/>
            <a:r>
              <a:rPr lang="en-US" altLang="zh-TW" smtClean="0"/>
              <a:t>Noise is uncorrelated with respect to the image itself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Bandpass filters</a:t>
            </a:r>
          </a:p>
        </p:txBody>
      </p:sp>
      <p:graphicFrame>
        <p:nvGraphicFramePr>
          <p:cNvPr id="53252" name="Object 4"/>
          <p:cNvGraphicFramePr>
            <a:graphicFrameLocks noChangeAspect="1"/>
          </p:cNvGraphicFramePr>
          <p:nvPr/>
        </p:nvGraphicFramePr>
        <p:xfrm>
          <a:off x="2724150" y="2708275"/>
          <a:ext cx="3951288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3" name="方程式" r:id="rId3" imgW="1459866" imgH="241195" progId="Equation.3">
                  <p:embed/>
                </p:oleObj>
              </mc:Choice>
              <mc:Fallback>
                <p:oleObj name="方程式" r:id="rId3" imgW="1459866" imgH="241195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4150" y="2708275"/>
                        <a:ext cx="3951288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65288"/>
            <a:ext cx="6048375" cy="451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078163"/>
            <a:ext cx="2555875" cy="224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Notch filters</a:t>
            </a:r>
          </a:p>
        </p:txBody>
      </p:sp>
      <p:graphicFrame>
        <p:nvGraphicFramePr>
          <p:cNvPr id="55300" name="Object 5"/>
          <p:cNvGraphicFramePr>
            <a:graphicFrameLocks noChangeAspect="1"/>
          </p:cNvGraphicFramePr>
          <p:nvPr/>
        </p:nvGraphicFramePr>
        <p:xfrm>
          <a:off x="250825" y="4868863"/>
          <a:ext cx="8767763" cy="82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3" name="方程式" r:id="rId3" imgW="2933640" imgH="279360" progId="Equation.3">
                  <p:embed/>
                </p:oleObj>
              </mc:Choice>
              <mc:Fallback>
                <p:oleObj name="方程式" r:id="rId3" imgW="2933640" imgH="27936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4868863"/>
                        <a:ext cx="8767763" cy="82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1" name="Object 6"/>
          <p:cNvGraphicFramePr>
            <a:graphicFrameLocks noChangeAspect="1"/>
          </p:cNvGraphicFramePr>
          <p:nvPr/>
        </p:nvGraphicFramePr>
        <p:xfrm>
          <a:off x="107950" y="5700713"/>
          <a:ext cx="8958263" cy="82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4" name="方程式" r:id="rId5" imgW="2997000" imgH="279360" progId="Equation.3">
                  <p:embed/>
                </p:oleObj>
              </mc:Choice>
              <mc:Fallback>
                <p:oleObj name="方程式" r:id="rId5" imgW="2997000" imgH="27936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5700713"/>
                        <a:ext cx="8958263" cy="82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文字方塊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91680" y="2924944"/>
            <a:ext cx="6192688" cy="1479829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zh-TW" altLang="en-US">
                <a:noFill/>
              </a:rPr>
              <a:t> 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Notch filters</a:t>
            </a:r>
          </a:p>
          <a:p>
            <a:pPr lvl="1" eaLnBrk="1" hangingPunct="1"/>
            <a:r>
              <a:rPr lang="en-US" altLang="zh-TW" smtClean="0"/>
              <a:t>Ideal notch reject filter</a:t>
            </a:r>
          </a:p>
        </p:txBody>
      </p:sp>
      <p:sp>
        <p:nvSpPr>
          <p:cNvPr id="7" name="文字方塊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547664" y="3068960"/>
            <a:ext cx="6192688" cy="1479829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zh-TW" altLang="en-US">
                <a:noFill/>
              </a:rPr>
              <a:t> </a:t>
            </a:r>
          </a:p>
        </p:txBody>
      </p:sp>
      <p:sp>
        <p:nvSpPr>
          <p:cNvPr id="8" name="文字方塊 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547664" y="4692805"/>
            <a:ext cx="6192688" cy="104355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zh-TW" altLang="en-US">
                <a:noFill/>
              </a:rPr>
              <a:t> </a:t>
            </a:r>
          </a:p>
        </p:txBody>
      </p:sp>
      <p:sp>
        <p:nvSpPr>
          <p:cNvPr id="9" name="文字方塊 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562548" y="5736360"/>
            <a:ext cx="6192688" cy="104355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zh-TW" altLang="en-US">
                <a:noFill/>
              </a:rPr>
              <a:t> 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91680" y="1916832"/>
            <a:ext cx="7313612" cy="4114800"/>
          </a:xfrm>
        </p:spPr>
        <p:txBody>
          <a:bodyPr/>
          <a:lstStyle/>
          <a:p>
            <a:pPr eaLnBrk="1" hangingPunct="1"/>
            <a:r>
              <a:rPr lang="en-US" altLang="zh-TW" dirty="0" smtClean="0"/>
              <a:t>Butterworth notch reject filter of order 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字方塊 1"/>
              <p:cNvSpPr txBox="1"/>
              <p:nvPr/>
            </p:nvSpPr>
            <p:spPr>
              <a:xfrm>
                <a:off x="571688" y="3728240"/>
                <a:ext cx="8553175" cy="11329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/>
                            </a:rPr>
                            <m:t>𝑁𝑅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/>
                            </a:rPr>
                            <m:t>𝑢</m:t>
                          </m:r>
                          <m:r>
                            <a:rPr lang="en-US" altLang="zh-TW" sz="2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sz="2400" b="0" i="1" smtClean="0">
                              <a:latin typeface="Cambria Math"/>
                            </a:rPr>
                            <m:t>𝑣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US" altLang="zh-TW" sz="24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en-US" altLang="zh-TW" sz="24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400" b="0" i="1" smtClean="0">
                              <a:latin typeface="Cambria Math"/>
                            </a:rPr>
                            <m:t>𝑄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24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sz="2400" b="0" i="1" smtClean="0">
                                      <a:latin typeface="Cambria Math"/>
                                    </a:rPr>
                                    <m:t>1+</m:t>
                                  </m:r>
                                  <m:sSup>
                                    <m:sSupPr>
                                      <m:ctrlPr>
                                        <a:rPr lang="en-US" altLang="zh-TW" sz="2400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altLang="zh-TW" sz="2400" b="0" i="1" smtClean="0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TW" sz="2400" b="0" i="1" smtClean="0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TW" sz="2400" b="0" i="1" smtClean="0">
                                                  <a:latin typeface="Cambria Math"/>
                                                </a:rPr>
                                                <m:t>𝐷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TW" sz="2400" b="0" i="1" smtClean="0">
                                                  <a:latin typeface="Cambria Math"/>
                                                </a:rPr>
                                                <m:t>0</m:t>
                                              </m:r>
                                              <m:r>
                                                <a:rPr lang="en-US" altLang="zh-TW" sz="2400" b="0" i="1" smtClean="0">
                                                  <a:latin typeface="Cambria Math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TW" sz="2400" b="0" i="1" smtClean="0">
                                              <a:latin typeface="Cambria Math"/>
                                            </a:rPr>
                                            <m:t>/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TW" sz="2400" b="0" i="1" smtClean="0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TW" sz="2400" b="0" i="1" smtClean="0">
                                                  <a:latin typeface="Cambria Math"/>
                                                </a:rPr>
                                                <m:t>𝐷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TW" sz="2400" b="0" i="1" smtClean="0">
                                                  <a:latin typeface="Cambria Math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TW" sz="2400" b="0" i="1" smtClean="0">
                                              <a:latin typeface="Cambria Math"/>
                                            </a:rPr>
                                            <m:t>(</m:t>
                                          </m:r>
                                          <m:r>
                                            <a:rPr lang="en-US" altLang="zh-TW" sz="2400" b="0" i="1" smtClean="0">
                                              <a:latin typeface="Cambria Math"/>
                                            </a:rPr>
                                            <m:t>𝑢</m:t>
                                          </m:r>
                                          <m:r>
                                            <a:rPr lang="en-US" altLang="zh-TW" sz="2400" b="0" i="1" smtClean="0">
                                              <a:latin typeface="Cambria Math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zh-TW" sz="2400" b="0" i="1" smtClean="0">
                                              <a:latin typeface="Cambria Math"/>
                                            </a:rPr>
                                            <m:t>𝑣</m:t>
                                          </m:r>
                                          <m:r>
                                            <a:rPr lang="en-US" altLang="zh-TW" sz="2400" b="0" i="1" smtClean="0">
                                              <a:latin typeface="Cambria Math"/>
                                            </a:rPr>
                                            <m:t>)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zh-TW" sz="24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/>
                                        </a:rPr>
                                        <m:t>𝑛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24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sz="2400" b="0" i="1" smtClean="0">
                                      <a:latin typeface="Cambria Math"/>
                                    </a:rPr>
                                    <m:t>1+</m:t>
                                  </m:r>
                                  <m:sSup>
                                    <m:sSupPr>
                                      <m:ctrlPr>
                                        <a:rPr lang="en-US" altLang="zh-TW" sz="2400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altLang="zh-TW" sz="2400" b="0" i="1" smtClean="0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TW" sz="2400" b="0" i="1" smtClean="0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TW" sz="2400" b="0" i="1" smtClean="0">
                                                  <a:latin typeface="Cambria Math"/>
                                                </a:rPr>
                                                <m:t>𝐷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TW" sz="2400" b="0" i="1" smtClean="0">
                                                  <a:latin typeface="Cambria Math"/>
                                                </a:rPr>
                                                <m:t>0</m:t>
                                              </m:r>
                                              <m:r>
                                                <a:rPr lang="en-US" altLang="zh-TW" sz="2400" b="0" i="1" smtClean="0">
                                                  <a:latin typeface="Cambria Math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TW" sz="2400" b="0" i="1" smtClean="0">
                                              <a:latin typeface="Cambria Math"/>
                                            </a:rPr>
                                            <m:t>/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TW" sz="2400" b="0" i="1" smtClean="0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TW" sz="2400" b="0" i="1" smtClean="0">
                                                  <a:latin typeface="Cambria Math"/>
                                                </a:rPr>
                                                <m:t>𝐷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TW" sz="2400" b="0" i="1" smtClean="0">
                                                  <a:latin typeface="Cambria Math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altLang="zh-TW" sz="2400" b="0" i="1" smtClean="0">
                                                  <a:latin typeface="Cambria Math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TW" sz="2400" b="0" i="1" smtClean="0">
                                              <a:latin typeface="Cambria Math"/>
                                            </a:rPr>
                                            <m:t>(</m:t>
                                          </m:r>
                                          <m:r>
                                            <a:rPr lang="en-US" altLang="zh-TW" sz="2400" b="0" i="1" smtClean="0">
                                              <a:latin typeface="Cambria Math"/>
                                            </a:rPr>
                                            <m:t>𝑢</m:t>
                                          </m:r>
                                          <m:r>
                                            <a:rPr lang="en-US" altLang="zh-TW" sz="2400" b="0" i="1" smtClean="0">
                                              <a:latin typeface="Cambria Math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zh-TW" sz="2400" b="0" i="1" smtClean="0">
                                              <a:latin typeface="Cambria Math"/>
                                            </a:rPr>
                                            <m:t>𝑣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zh-TW" sz="24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/>
                                        </a:rPr>
                                        <m:t>𝑛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88" y="3728240"/>
                <a:ext cx="8553175" cy="113293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Gaussian notch reject filter</a:t>
            </a:r>
          </a:p>
        </p:txBody>
      </p:sp>
      <p:sp>
        <p:nvSpPr>
          <p:cNvPr id="7" name="文字方塊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79512" y="3573016"/>
            <a:ext cx="8964488" cy="1132939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zh-TW" altLang="en-US">
                <a:noFill/>
              </a:rPr>
              <a:t> 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491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Notch pass filter</a:t>
            </a:r>
          </a:p>
        </p:txBody>
      </p:sp>
      <p:graphicFrame>
        <p:nvGraphicFramePr>
          <p:cNvPr id="60420" name="Object 4"/>
          <p:cNvGraphicFramePr>
            <a:graphicFrameLocks noChangeAspect="1"/>
          </p:cNvGraphicFramePr>
          <p:nvPr/>
        </p:nvGraphicFramePr>
        <p:xfrm>
          <a:off x="2706688" y="2708275"/>
          <a:ext cx="3986212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1" name="方程式" r:id="rId3" imgW="1473200" imgH="241300" progId="Equation.3">
                  <p:embed/>
                </p:oleObj>
              </mc:Choice>
              <mc:Fallback>
                <p:oleObj name="方程式" r:id="rId3" imgW="1473200" imgH="2413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6688" y="2708275"/>
                        <a:ext cx="3986212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0"/>
            <a:ext cx="73437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Optimum notch filtering</a:t>
            </a:r>
          </a:p>
        </p:txBody>
      </p:sp>
      <p:pic>
        <p:nvPicPr>
          <p:cNvPr id="6246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6388"/>
            <a:ext cx="9144000" cy="36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0013" y="1827213"/>
            <a:ext cx="7313612" cy="4697412"/>
          </a:xfrm>
        </p:spPr>
        <p:txBody>
          <a:bodyPr/>
          <a:lstStyle/>
          <a:p>
            <a:pPr eaLnBrk="1" hangingPunct="1"/>
            <a:r>
              <a:rPr lang="en-US" altLang="zh-TW" smtClean="0"/>
              <a:t>Gaussian noise</a:t>
            </a:r>
          </a:p>
          <a:p>
            <a:pPr lvl="1" eaLnBrk="1" hangingPunct="1"/>
            <a:r>
              <a:rPr lang="en-US" altLang="zh-TW" smtClean="0"/>
              <a:t>The PDF of a Gaussian random variable, z,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Mean:</a:t>
            </a:r>
          </a:p>
          <a:p>
            <a:pPr lvl="1" eaLnBrk="1" hangingPunct="1"/>
            <a:r>
              <a:rPr lang="en-US" altLang="zh-TW" smtClean="0"/>
              <a:t>Standard deviation:</a:t>
            </a:r>
          </a:p>
          <a:p>
            <a:pPr lvl="1" eaLnBrk="1" hangingPunct="1"/>
            <a:r>
              <a:rPr lang="en-US" altLang="zh-TW" smtClean="0"/>
              <a:t>Variance: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</p:txBody>
      </p:sp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2914650" y="3090863"/>
          <a:ext cx="4087813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方程式" r:id="rId3" imgW="1511300" imgH="419100" progId="Equation.3">
                  <p:embed/>
                </p:oleObj>
              </mc:Choice>
              <mc:Fallback>
                <p:oleObj name="方程式" r:id="rId3" imgW="1511300" imgH="4191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4650" y="3090863"/>
                        <a:ext cx="4087813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7" name="Object 6"/>
          <p:cNvGraphicFramePr>
            <a:graphicFrameLocks noChangeAspect="1"/>
          </p:cNvGraphicFramePr>
          <p:nvPr/>
        </p:nvGraphicFramePr>
        <p:xfrm>
          <a:off x="3382963" y="4656138"/>
          <a:ext cx="342900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方程式" r:id="rId5" imgW="126835" imgH="152202" progId="Equation.3">
                  <p:embed/>
                </p:oleObj>
              </mc:Choice>
              <mc:Fallback>
                <p:oleObj name="方程式" r:id="rId5" imgW="126835" imgH="152202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2963" y="4656138"/>
                        <a:ext cx="342900" cy="41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8" name="Object 7"/>
          <p:cNvGraphicFramePr>
            <a:graphicFrameLocks noChangeAspect="1"/>
          </p:cNvGraphicFramePr>
          <p:nvPr/>
        </p:nvGraphicFramePr>
        <p:xfrm>
          <a:off x="5580063" y="5157788"/>
          <a:ext cx="412750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方程式" r:id="rId7" imgW="152334" imgH="139639" progId="Equation.3">
                  <p:embed/>
                </p:oleObj>
              </mc:Choice>
              <mc:Fallback>
                <p:oleObj name="方程式" r:id="rId7" imgW="152334" imgH="139639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5157788"/>
                        <a:ext cx="412750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9" name="Object 8"/>
          <p:cNvGraphicFramePr>
            <a:graphicFrameLocks noChangeAspect="1"/>
          </p:cNvGraphicFramePr>
          <p:nvPr/>
        </p:nvGraphicFramePr>
        <p:xfrm>
          <a:off x="3924300" y="5445125"/>
          <a:ext cx="550863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方程式" r:id="rId9" imgW="203024" imgH="203024" progId="Equation.3">
                  <p:embed/>
                </p:oleObj>
              </mc:Choice>
              <mc:Fallback>
                <p:oleObj name="方程式" r:id="rId9" imgW="203024" imgH="203024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5445125"/>
                        <a:ext cx="550863" cy="54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0013" y="1827213"/>
            <a:ext cx="7313612" cy="5030787"/>
          </a:xfrm>
        </p:spPr>
        <p:txBody>
          <a:bodyPr/>
          <a:lstStyle/>
          <a:p>
            <a:pPr lvl="1" eaLnBrk="1" hangingPunct="1"/>
            <a:r>
              <a:rPr lang="en-US" altLang="zh-TW" smtClean="0"/>
              <a:t>Interference noise pattern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Interference noise pattern in the spatial domain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Subtract from               a weighted portion of               to obtain an estimate of </a:t>
            </a:r>
          </a:p>
        </p:txBody>
      </p:sp>
      <p:graphicFrame>
        <p:nvGraphicFramePr>
          <p:cNvPr id="63492" name="Object 5"/>
          <p:cNvGraphicFramePr>
            <a:graphicFrameLocks noChangeAspect="1"/>
          </p:cNvGraphicFramePr>
          <p:nvPr/>
        </p:nvGraphicFramePr>
        <p:xfrm>
          <a:off x="2482850" y="2509838"/>
          <a:ext cx="4433888" cy="6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8" name="方程式" r:id="rId3" imgW="1638300" imgH="228600" progId="Equation.3">
                  <p:embed/>
                </p:oleObj>
              </mc:Choice>
              <mc:Fallback>
                <p:oleObj name="方程式" r:id="rId3" imgW="1638300" imgH="22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2850" y="2509838"/>
                        <a:ext cx="4433888" cy="61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3" name="Object 6"/>
          <p:cNvGraphicFramePr>
            <a:graphicFrameLocks noChangeAspect="1"/>
          </p:cNvGraphicFramePr>
          <p:nvPr/>
        </p:nvGraphicFramePr>
        <p:xfrm>
          <a:off x="2581275" y="4127500"/>
          <a:ext cx="5259388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9" name="方程式" r:id="rId5" imgW="1943100" imgH="241300" progId="Equation.3">
                  <p:embed/>
                </p:oleObj>
              </mc:Choice>
              <mc:Fallback>
                <p:oleObj name="方程式" r:id="rId5" imgW="1943100" imgH="2413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1275" y="4127500"/>
                        <a:ext cx="5259388" cy="64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4" name="Object 7"/>
          <p:cNvGraphicFramePr>
            <a:graphicFrameLocks noChangeAspect="1"/>
          </p:cNvGraphicFramePr>
          <p:nvPr/>
        </p:nvGraphicFramePr>
        <p:xfrm>
          <a:off x="2533650" y="6149975"/>
          <a:ext cx="5534025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0" name="方程式" r:id="rId7" imgW="2044700" imgH="241300" progId="Equation.3">
                  <p:embed/>
                </p:oleObj>
              </mc:Choice>
              <mc:Fallback>
                <p:oleObj name="方程式" r:id="rId7" imgW="2044700" imgH="2413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3650" y="6149975"/>
                        <a:ext cx="5534025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5" name="Object 8"/>
          <p:cNvGraphicFramePr>
            <a:graphicFrameLocks noChangeAspect="1"/>
          </p:cNvGraphicFramePr>
          <p:nvPr/>
        </p:nvGraphicFramePr>
        <p:xfrm>
          <a:off x="4643438" y="4941888"/>
          <a:ext cx="127317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1" name="方程式" r:id="rId9" imgW="469696" imgH="203112" progId="Equation.3">
                  <p:embed/>
                </p:oleObj>
              </mc:Choice>
              <mc:Fallback>
                <p:oleObj name="方程式" r:id="rId9" imgW="469696" imgH="203112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4941888"/>
                        <a:ext cx="1273175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6" name="Object 9"/>
          <p:cNvGraphicFramePr>
            <a:graphicFrameLocks noChangeAspect="1"/>
          </p:cNvGraphicFramePr>
          <p:nvPr/>
        </p:nvGraphicFramePr>
        <p:xfrm>
          <a:off x="4013200" y="5300663"/>
          <a:ext cx="123825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2" name="方程式" r:id="rId11" imgW="457002" imgH="203112" progId="Equation.3">
                  <p:embed/>
                </p:oleObj>
              </mc:Choice>
              <mc:Fallback>
                <p:oleObj name="方程式" r:id="rId11" imgW="457002" imgH="203112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3200" y="5300663"/>
                        <a:ext cx="123825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7" name="Object 10"/>
          <p:cNvGraphicFramePr>
            <a:graphicFrameLocks noChangeAspect="1"/>
          </p:cNvGraphicFramePr>
          <p:nvPr/>
        </p:nvGraphicFramePr>
        <p:xfrm>
          <a:off x="4195763" y="5691188"/>
          <a:ext cx="1306512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3" name="方程式" r:id="rId13" imgW="482391" imgH="203112" progId="Equation.3">
                  <p:embed/>
                </p:oleObj>
              </mc:Choice>
              <mc:Fallback>
                <p:oleObj name="方程式" r:id="rId13" imgW="482391" imgH="203112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5763" y="5691188"/>
                        <a:ext cx="1306512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zh-TW" smtClean="0"/>
              <a:t>Minimize the local variance of </a:t>
            </a:r>
          </a:p>
          <a:p>
            <a:pPr lvl="1" eaLnBrk="1" hangingPunct="1"/>
            <a:r>
              <a:rPr lang="en-US" altLang="zh-TW" smtClean="0"/>
              <a:t>The detailed steps are listed in Page 341</a:t>
            </a:r>
          </a:p>
          <a:p>
            <a:pPr lvl="1" eaLnBrk="1" hangingPunct="1"/>
            <a:r>
              <a:rPr lang="en-US" altLang="zh-TW" smtClean="0"/>
              <a:t>Result</a:t>
            </a:r>
          </a:p>
        </p:txBody>
      </p:sp>
      <p:graphicFrame>
        <p:nvGraphicFramePr>
          <p:cNvPr id="64516" name="Object 4"/>
          <p:cNvGraphicFramePr>
            <a:graphicFrameLocks noChangeAspect="1"/>
          </p:cNvGraphicFramePr>
          <p:nvPr/>
        </p:nvGraphicFramePr>
        <p:xfrm>
          <a:off x="7164388" y="1700213"/>
          <a:ext cx="1306512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8" name="方程式" r:id="rId3" imgW="482391" imgH="241195" progId="Equation.3">
                  <p:embed/>
                </p:oleObj>
              </mc:Choice>
              <mc:Fallback>
                <p:oleObj name="方程式" r:id="rId3" imgW="482391" imgH="241195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4388" y="1700213"/>
                        <a:ext cx="1306512" cy="64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7" name="Object 5"/>
          <p:cNvGraphicFramePr>
            <a:graphicFrameLocks noChangeAspect="1"/>
          </p:cNvGraphicFramePr>
          <p:nvPr/>
        </p:nvGraphicFramePr>
        <p:xfrm>
          <a:off x="1797050" y="4062413"/>
          <a:ext cx="6735763" cy="1296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9" name="方程式" r:id="rId5" imgW="2489200" imgH="482600" progId="Equation.3">
                  <p:embed/>
                </p:oleObj>
              </mc:Choice>
              <mc:Fallback>
                <p:oleObj name="方程式" r:id="rId5" imgW="2489200" imgH="482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7050" y="4062413"/>
                        <a:ext cx="6735763" cy="1296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11188"/>
            <a:ext cx="5688013" cy="564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708275"/>
            <a:ext cx="2322512" cy="270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7138"/>
            <a:ext cx="91440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6624638" cy="657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265488"/>
            <a:ext cx="2411412" cy="161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Linear, Position-Invariant Degradations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Input-output relationship</a:t>
            </a:r>
          </a:p>
        </p:txBody>
      </p:sp>
      <p:graphicFrame>
        <p:nvGraphicFramePr>
          <p:cNvPr id="68612" name="Object 4"/>
          <p:cNvGraphicFramePr>
            <a:graphicFrameLocks noChangeAspect="1"/>
          </p:cNvGraphicFramePr>
          <p:nvPr/>
        </p:nvGraphicFramePr>
        <p:xfrm>
          <a:off x="2590800" y="2636838"/>
          <a:ext cx="4946650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6" name="方程式" r:id="rId3" imgW="1828800" imgH="203200" progId="Equation.3">
                  <p:embed/>
                </p:oleObj>
              </mc:Choice>
              <mc:Fallback>
                <p:oleObj name="方程式" r:id="rId3" imgW="1828800" imgH="203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636838"/>
                        <a:ext cx="4946650" cy="547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3" name="Object 5"/>
          <p:cNvGraphicFramePr>
            <a:graphicFrameLocks noChangeAspect="1"/>
          </p:cNvGraphicFramePr>
          <p:nvPr/>
        </p:nvGraphicFramePr>
        <p:xfrm>
          <a:off x="3059113" y="4508500"/>
          <a:ext cx="3468687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7" name="方程式" r:id="rId5" imgW="1282700" imgH="203200" progId="Equation.3">
                  <p:embed/>
                </p:oleObj>
              </mc:Choice>
              <mc:Fallback>
                <p:oleObj name="方程式" r:id="rId5" imgW="1282700" imgH="203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4508500"/>
                        <a:ext cx="3468687" cy="54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4" name="Object 6"/>
          <p:cNvGraphicFramePr>
            <a:graphicFrameLocks noChangeAspect="1"/>
          </p:cNvGraphicFramePr>
          <p:nvPr/>
        </p:nvGraphicFramePr>
        <p:xfrm>
          <a:off x="4932363" y="3573463"/>
          <a:ext cx="1855787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8" name="方程式" r:id="rId7" imgW="685800" imgH="203200" progId="Equation.3">
                  <p:embed/>
                </p:oleObj>
              </mc:Choice>
              <mc:Fallback>
                <p:oleObj name="方程式" r:id="rId7" imgW="685800" imgH="203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3573463"/>
                        <a:ext cx="1855787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5" name="AutoShape 7"/>
          <p:cNvSpPr>
            <a:spLocks noChangeArrowheads="1"/>
          </p:cNvSpPr>
          <p:nvPr/>
        </p:nvSpPr>
        <p:spPr bwMode="auto">
          <a:xfrm>
            <a:off x="4356100" y="3284538"/>
            <a:ext cx="287338" cy="1152525"/>
          </a:xfrm>
          <a:prstGeom prst="downArrow">
            <a:avLst>
              <a:gd name="adj1" fmla="val 50000"/>
              <a:gd name="adj2" fmla="val 10027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H is linear if</a:t>
            </a:r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Additivity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</p:txBody>
      </p:sp>
      <p:graphicFrame>
        <p:nvGraphicFramePr>
          <p:cNvPr id="69636" name="Object 4"/>
          <p:cNvGraphicFramePr>
            <a:graphicFrameLocks noChangeAspect="1"/>
          </p:cNvGraphicFramePr>
          <p:nvPr/>
        </p:nvGraphicFramePr>
        <p:xfrm>
          <a:off x="2063750" y="2420938"/>
          <a:ext cx="6251575" cy="123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8" name="方程式" r:id="rId3" imgW="2311400" imgH="457200" progId="Equation.3">
                  <p:embed/>
                </p:oleObj>
              </mc:Choice>
              <mc:Fallback>
                <p:oleObj name="方程式" r:id="rId3" imgW="2311400" imgH="45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0" y="2420938"/>
                        <a:ext cx="6251575" cy="1230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7" name="Object 5"/>
          <p:cNvGraphicFramePr>
            <a:graphicFrameLocks noChangeAspect="1"/>
          </p:cNvGraphicFramePr>
          <p:nvPr/>
        </p:nvGraphicFramePr>
        <p:xfrm>
          <a:off x="2124075" y="4791075"/>
          <a:ext cx="5873750" cy="1230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9" name="方程式" r:id="rId5" imgW="2171700" imgH="457200" progId="Equation.3">
                  <p:embed/>
                </p:oleObj>
              </mc:Choice>
              <mc:Fallback>
                <p:oleObj name="方程式" r:id="rId5" imgW="2171700" imgH="457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4791075"/>
                        <a:ext cx="5873750" cy="1230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zh-TW" smtClean="0"/>
              <a:t>Homogeneity</a:t>
            </a:r>
          </a:p>
          <a:p>
            <a:pPr lvl="1" eaLnBrk="1" hangingPunct="1"/>
            <a:endParaRPr lang="zh-TW" altLang="en-US" smtClean="0"/>
          </a:p>
          <a:p>
            <a:pPr lvl="1" eaLnBrk="1" hangingPunct="1"/>
            <a:endParaRPr lang="zh-TW" altLang="en-US" smtClean="0"/>
          </a:p>
          <a:p>
            <a:pPr lvl="1" eaLnBrk="1" hangingPunct="1"/>
            <a:r>
              <a:rPr lang="en-US" altLang="zh-TW" smtClean="0"/>
              <a:t>Position (or space) invariant</a:t>
            </a:r>
          </a:p>
          <a:p>
            <a:pPr lvl="1" eaLnBrk="1" hangingPunct="1"/>
            <a:endParaRPr lang="en-US" altLang="zh-TW" smtClean="0"/>
          </a:p>
        </p:txBody>
      </p:sp>
      <p:graphicFrame>
        <p:nvGraphicFramePr>
          <p:cNvPr id="70660" name="Object 4"/>
          <p:cNvGraphicFramePr>
            <a:graphicFrameLocks noChangeAspect="1"/>
          </p:cNvGraphicFramePr>
          <p:nvPr/>
        </p:nvGraphicFramePr>
        <p:xfrm>
          <a:off x="2955925" y="2492375"/>
          <a:ext cx="4498975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2" name="方程式" r:id="rId3" imgW="1663700" imgH="215900" progId="Equation.3">
                  <p:embed/>
                </p:oleObj>
              </mc:Choice>
              <mc:Fallback>
                <p:oleObj name="方程式" r:id="rId3" imgW="1663700" imgH="2159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5925" y="2492375"/>
                        <a:ext cx="4498975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61" name="Object 5"/>
          <p:cNvGraphicFramePr>
            <a:graphicFrameLocks noChangeAspect="1"/>
          </p:cNvGraphicFramePr>
          <p:nvPr/>
        </p:nvGraphicFramePr>
        <p:xfrm>
          <a:off x="2527300" y="3860800"/>
          <a:ext cx="6148388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3" name="方程式" r:id="rId5" imgW="2273300" imgH="203200" progId="Equation.3">
                  <p:embed/>
                </p:oleObj>
              </mc:Choice>
              <mc:Fallback>
                <p:oleObj name="方程式" r:id="rId5" imgW="2273300" imgH="203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7300" y="3860800"/>
                        <a:ext cx="6148388" cy="54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zh-TW" smtClean="0"/>
              <a:t>In terms of a continuous impulse function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</p:txBody>
      </p:sp>
      <p:graphicFrame>
        <p:nvGraphicFramePr>
          <p:cNvPr id="71684" name="Object 4"/>
          <p:cNvGraphicFramePr>
            <a:graphicFrameLocks noChangeAspect="1"/>
          </p:cNvGraphicFramePr>
          <p:nvPr/>
        </p:nvGraphicFramePr>
        <p:xfrm>
          <a:off x="1187450" y="2898775"/>
          <a:ext cx="7558088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6" name="方程式" r:id="rId3" imgW="2794000" imgH="330200" progId="Equation.3">
                  <p:embed/>
                </p:oleObj>
              </mc:Choice>
              <mc:Fallback>
                <p:oleObj name="方程式" r:id="rId3" imgW="2794000" imgH="330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2898775"/>
                        <a:ext cx="7558088" cy="890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5" name="Object 5"/>
          <p:cNvGraphicFramePr>
            <a:graphicFrameLocks noChangeAspect="1"/>
          </p:cNvGraphicFramePr>
          <p:nvPr/>
        </p:nvGraphicFramePr>
        <p:xfrm>
          <a:off x="1112838" y="4076700"/>
          <a:ext cx="7419975" cy="164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7" name="方程式" r:id="rId5" imgW="2743200" imgH="609600" progId="Equation.3">
                  <p:embed/>
                </p:oleObj>
              </mc:Choice>
              <mc:Fallback>
                <p:oleObj name="方程式" r:id="rId5" imgW="2743200" imgH="609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838" y="4076700"/>
                        <a:ext cx="7419975" cy="1643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graphicFrame>
        <p:nvGraphicFramePr>
          <p:cNvPr id="72708" name="Object 4"/>
          <p:cNvGraphicFramePr>
            <a:graphicFrameLocks noChangeAspect="1"/>
          </p:cNvGraphicFramePr>
          <p:nvPr/>
        </p:nvGraphicFramePr>
        <p:xfrm>
          <a:off x="1258888" y="2305050"/>
          <a:ext cx="7145337" cy="335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09" name="方程式" r:id="rId3" imgW="2641600" imgH="1244600" progId="Equation.3">
                  <p:embed/>
                </p:oleObj>
              </mc:Choice>
              <mc:Fallback>
                <p:oleObj name="方程式" r:id="rId3" imgW="2641600" imgH="1244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2305050"/>
                        <a:ext cx="7145337" cy="335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zh-TW" smtClean="0"/>
              <a:t>70% of its values will be in the range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95% of its values will be in the range</a:t>
            </a:r>
          </a:p>
          <a:p>
            <a:pPr lvl="1" eaLnBrk="1" hangingPunct="1"/>
            <a:endParaRPr lang="zh-TW" altLang="en-US" smtClean="0"/>
          </a:p>
        </p:txBody>
      </p:sp>
      <p:graphicFrame>
        <p:nvGraphicFramePr>
          <p:cNvPr id="9220" name="Object 5"/>
          <p:cNvGraphicFramePr>
            <a:graphicFrameLocks noChangeAspect="1"/>
          </p:cNvGraphicFramePr>
          <p:nvPr/>
        </p:nvGraphicFramePr>
        <p:xfrm>
          <a:off x="3038475" y="2492375"/>
          <a:ext cx="2786063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方程式" r:id="rId3" imgW="1028254" imgH="215806" progId="Equation.3">
                  <p:embed/>
                </p:oleObj>
              </mc:Choice>
              <mc:Fallback>
                <p:oleObj name="方程式" r:id="rId3" imgW="1028254" imgH="215806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8475" y="2492375"/>
                        <a:ext cx="2786063" cy="582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6"/>
          <p:cNvGraphicFramePr>
            <a:graphicFrameLocks noChangeAspect="1"/>
          </p:cNvGraphicFramePr>
          <p:nvPr/>
        </p:nvGraphicFramePr>
        <p:xfrm>
          <a:off x="3049588" y="3860800"/>
          <a:ext cx="3198812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方程式" r:id="rId5" imgW="1180588" imgH="215806" progId="Equation.3">
                  <p:embed/>
                </p:oleObj>
              </mc:Choice>
              <mc:Fallback>
                <p:oleObj name="方程式" r:id="rId5" imgW="1180588" imgH="215806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9588" y="3860800"/>
                        <a:ext cx="3198812" cy="582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0013" y="1827213"/>
            <a:ext cx="7313612" cy="5030787"/>
          </a:xfrm>
        </p:spPr>
        <p:txBody>
          <a:bodyPr/>
          <a:lstStyle/>
          <a:p>
            <a:pPr lvl="1" eaLnBrk="1" hangingPunct="1"/>
            <a:r>
              <a:rPr lang="en-US" altLang="zh-TW" smtClean="0"/>
              <a:t>Impulse response of H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In optics, the impulse becomes a point of light</a:t>
            </a:r>
          </a:p>
          <a:p>
            <a:pPr lvl="1" eaLnBrk="1" hangingPunct="1"/>
            <a:r>
              <a:rPr lang="en-US" altLang="zh-TW" smtClean="0"/>
              <a:t>Point spread function (PSF)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All physical optical systems blur (spread) a point of light to some degree</a:t>
            </a:r>
          </a:p>
        </p:txBody>
      </p:sp>
      <p:graphicFrame>
        <p:nvGraphicFramePr>
          <p:cNvPr id="73732" name="Object 4"/>
          <p:cNvGraphicFramePr>
            <a:graphicFrameLocks noChangeAspect="1"/>
          </p:cNvGraphicFramePr>
          <p:nvPr/>
        </p:nvGraphicFramePr>
        <p:xfrm>
          <a:off x="2592388" y="2528888"/>
          <a:ext cx="6156325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4" name="方程式" r:id="rId3" imgW="2044700" imgH="203200" progId="Equation.3">
                  <p:embed/>
                </p:oleObj>
              </mc:Choice>
              <mc:Fallback>
                <p:oleObj name="方程式" r:id="rId3" imgW="2044700" imgH="203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2388" y="2528888"/>
                        <a:ext cx="6156325" cy="61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3" name="Object 5"/>
          <p:cNvGraphicFramePr>
            <a:graphicFrameLocks noChangeAspect="1"/>
          </p:cNvGraphicFramePr>
          <p:nvPr/>
        </p:nvGraphicFramePr>
        <p:xfrm>
          <a:off x="2700338" y="4724400"/>
          <a:ext cx="2449512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5" name="方程式" r:id="rId5" imgW="774364" imgH="203112" progId="Equation.3">
                  <p:embed/>
                </p:oleObj>
              </mc:Choice>
              <mc:Fallback>
                <p:oleObj name="方程式" r:id="rId5" imgW="774364" imgH="203112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4724400"/>
                        <a:ext cx="2449512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zh-TW" smtClean="0"/>
              <a:t>Superposition (or Fredholm) integral of the first kind</a:t>
            </a:r>
          </a:p>
        </p:txBody>
      </p:sp>
      <p:graphicFrame>
        <p:nvGraphicFramePr>
          <p:cNvPr id="74756" name="Object 4"/>
          <p:cNvGraphicFramePr>
            <a:graphicFrameLocks noChangeAspect="1"/>
          </p:cNvGraphicFramePr>
          <p:nvPr/>
        </p:nvGraphicFramePr>
        <p:xfrm>
          <a:off x="1666875" y="2830513"/>
          <a:ext cx="7369175" cy="182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7" name="方程式" r:id="rId3" imgW="2260600" imgH="558800" progId="Equation.3">
                  <p:embed/>
                </p:oleObj>
              </mc:Choice>
              <mc:Fallback>
                <p:oleObj name="方程式" r:id="rId3" imgW="2260600" imgH="558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875" y="2830513"/>
                        <a:ext cx="7369175" cy="182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zh-TW" smtClean="0"/>
              <a:t>If H is position invariant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Convolution integral</a:t>
            </a:r>
          </a:p>
        </p:txBody>
      </p:sp>
      <p:graphicFrame>
        <p:nvGraphicFramePr>
          <p:cNvPr id="75780" name="Object 4"/>
          <p:cNvGraphicFramePr>
            <a:graphicFrameLocks noChangeAspect="1"/>
          </p:cNvGraphicFramePr>
          <p:nvPr/>
        </p:nvGraphicFramePr>
        <p:xfrm>
          <a:off x="2195513" y="2600325"/>
          <a:ext cx="6615112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2" name="方程式" r:id="rId3" imgW="2197100" imgH="203200" progId="Equation.3">
                  <p:embed/>
                </p:oleObj>
              </mc:Choice>
              <mc:Fallback>
                <p:oleObj name="方程式" r:id="rId3" imgW="2197100" imgH="203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2600325"/>
                        <a:ext cx="6615112" cy="61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81" name="Object 5"/>
          <p:cNvGraphicFramePr>
            <a:graphicFrameLocks noChangeAspect="1"/>
          </p:cNvGraphicFramePr>
          <p:nvPr/>
        </p:nvGraphicFramePr>
        <p:xfrm>
          <a:off x="1116013" y="4414838"/>
          <a:ext cx="7907337" cy="182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3" name="方程式" r:id="rId5" imgW="2425700" imgH="558800" progId="Equation.3">
                  <p:embed/>
                </p:oleObj>
              </mc:Choice>
              <mc:Fallback>
                <p:oleObj name="方程式" r:id="rId5" imgW="2425700" imgH="558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4414838"/>
                        <a:ext cx="7907337" cy="182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In the presence of additive noise</a:t>
            </a:r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If H is position invariant</a:t>
            </a:r>
          </a:p>
        </p:txBody>
      </p:sp>
      <p:graphicFrame>
        <p:nvGraphicFramePr>
          <p:cNvPr id="76804" name="Object 4"/>
          <p:cNvGraphicFramePr>
            <a:graphicFrameLocks noChangeAspect="1"/>
          </p:cNvGraphicFramePr>
          <p:nvPr/>
        </p:nvGraphicFramePr>
        <p:xfrm>
          <a:off x="755650" y="2636838"/>
          <a:ext cx="8402638" cy="182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6" name="方程式" r:id="rId3" imgW="2578100" imgH="558800" progId="Equation.3">
                  <p:embed/>
                </p:oleObj>
              </mc:Choice>
              <mc:Fallback>
                <p:oleObj name="方程式" r:id="rId3" imgW="2578100" imgH="558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2636838"/>
                        <a:ext cx="8402638" cy="182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05" name="Object 5"/>
          <p:cNvGraphicFramePr>
            <a:graphicFrameLocks noChangeAspect="1"/>
          </p:cNvGraphicFramePr>
          <p:nvPr/>
        </p:nvGraphicFramePr>
        <p:xfrm>
          <a:off x="250825" y="4941888"/>
          <a:ext cx="8940800" cy="182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7" name="方程式" r:id="rId5" imgW="2743200" imgH="558800" progId="Equation.3">
                  <p:embed/>
                </p:oleObj>
              </mc:Choice>
              <mc:Fallback>
                <p:oleObj name="方程式" r:id="rId5" imgW="2743200" imgH="558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4941888"/>
                        <a:ext cx="8940800" cy="182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zh-TW" smtClean="0"/>
              <a:t>If H is position invariant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Restoration approach</a:t>
            </a:r>
          </a:p>
          <a:p>
            <a:pPr lvl="2" eaLnBrk="1" hangingPunct="1"/>
            <a:r>
              <a:rPr lang="en-US" altLang="zh-TW" smtClean="0"/>
              <a:t>Image deconvolution</a:t>
            </a:r>
          </a:p>
          <a:p>
            <a:pPr lvl="2" eaLnBrk="1" hangingPunct="1"/>
            <a:r>
              <a:rPr lang="en-US" altLang="zh-TW" smtClean="0"/>
              <a:t>Deconvolution filter</a:t>
            </a:r>
          </a:p>
        </p:txBody>
      </p:sp>
      <p:graphicFrame>
        <p:nvGraphicFramePr>
          <p:cNvPr id="77828" name="Object 4"/>
          <p:cNvGraphicFramePr>
            <a:graphicFrameLocks noChangeAspect="1"/>
          </p:cNvGraphicFramePr>
          <p:nvPr/>
        </p:nvGraphicFramePr>
        <p:xfrm>
          <a:off x="2082800" y="2420938"/>
          <a:ext cx="6953250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30" name="方程式" r:id="rId3" imgW="2133600" imgH="203200" progId="Equation.3">
                  <p:embed/>
                </p:oleObj>
              </mc:Choice>
              <mc:Fallback>
                <p:oleObj name="方程式" r:id="rId3" imgW="2133600" imgH="203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2800" y="2420938"/>
                        <a:ext cx="6953250" cy="66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29" name="Object 5"/>
          <p:cNvGraphicFramePr>
            <a:graphicFrameLocks noChangeAspect="1"/>
          </p:cNvGraphicFramePr>
          <p:nvPr/>
        </p:nvGraphicFramePr>
        <p:xfrm>
          <a:off x="2195513" y="3284538"/>
          <a:ext cx="6746875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31" name="方程式" r:id="rId5" imgW="2070100" imgH="203200" progId="Equation.3">
                  <p:embed/>
                </p:oleObj>
              </mc:Choice>
              <mc:Fallback>
                <p:oleObj name="方程式" r:id="rId5" imgW="2070100" imgH="203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3284538"/>
                        <a:ext cx="6746875" cy="66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Estimating the Degradation Function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Estimation by image observation</a:t>
            </a:r>
          </a:p>
          <a:p>
            <a:pPr lvl="1" eaLnBrk="1" hangingPunct="1"/>
            <a:r>
              <a:rPr lang="en-US" altLang="zh-TW" smtClean="0"/>
              <a:t>In order to reduce the effect of noise in our observation, we would look for areas of strong signal content</a:t>
            </a:r>
          </a:p>
        </p:txBody>
      </p:sp>
      <p:graphicFrame>
        <p:nvGraphicFramePr>
          <p:cNvPr id="78852" name="Object 4"/>
          <p:cNvGraphicFramePr>
            <a:graphicFrameLocks noChangeAspect="1"/>
          </p:cNvGraphicFramePr>
          <p:nvPr/>
        </p:nvGraphicFramePr>
        <p:xfrm>
          <a:off x="2916238" y="3933825"/>
          <a:ext cx="3594100" cy="133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3" name="方程式" r:id="rId3" imgW="1193800" imgH="444500" progId="Equation.3">
                  <p:embed/>
                </p:oleObj>
              </mc:Choice>
              <mc:Fallback>
                <p:oleObj name="方程式" r:id="rId3" imgW="1193800" imgH="4445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3933825"/>
                        <a:ext cx="3594100" cy="1339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0013" y="1827213"/>
            <a:ext cx="7313612" cy="5030787"/>
          </a:xfrm>
        </p:spPr>
        <p:txBody>
          <a:bodyPr/>
          <a:lstStyle/>
          <a:p>
            <a:pPr eaLnBrk="1" hangingPunct="1"/>
            <a:r>
              <a:rPr lang="en-US" altLang="zh-TW" smtClean="0"/>
              <a:t>Estimation by experimentation</a:t>
            </a:r>
          </a:p>
          <a:p>
            <a:pPr lvl="1" eaLnBrk="1" hangingPunct="1"/>
            <a:r>
              <a:rPr lang="en-US" altLang="zh-TW" smtClean="0"/>
              <a:t>Obtain the impulse response of the degradation by imaging an impulse (small dot of light) using the same system settings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Observed image</a:t>
            </a:r>
          </a:p>
          <a:p>
            <a:pPr lvl="1" eaLnBrk="1" hangingPunct="1"/>
            <a:r>
              <a:rPr lang="en-US" altLang="zh-TW" smtClean="0"/>
              <a:t>The strength of the impulse</a:t>
            </a:r>
          </a:p>
        </p:txBody>
      </p:sp>
      <p:graphicFrame>
        <p:nvGraphicFramePr>
          <p:cNvPr id="79876" name="Object 4"/>
          <p:cNvGraphicFramePr>
            <a:graphicFrameLocks noChangeAspect="1"/>
          </p:cNvGraphicFramePr>
          <p:nvPr/>
        </p:nvGraphicFramePr>
        <p:xfrm>
          <a:off x="3068638" y="4005263"/>
          <a:ext cx="3287712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79" name="方程式" r:id="rId3" imgW="1091726" imgH="393529" progId="Equation.3">
                  <p:embed/>
                </p:oleObj>
              </mc:Choice>
              <mc:Fallback>
                <p:oleObj name="方程式" r:id="rId3" imgW="1091726" imgH="39352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8638" y="4005263"/>
                        <a:ext cx="3287712" cy="1187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7" name="Object 5"/>
          <p:cNvGraphicFramePr>
            <a:graphicFrameLocks noChangeAspect="1"/>
          </p:cNvGraphicFramePr>
          <p:nvPr/>
        </p:nvGraphicFramePr>
        <p:xfrm>
          <a:off x="5148263" y="5373688"/>
          <a:ext cx="1152525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0" name="方程式" r:id="rId5" imgW="469696" imgH="203112" progId="Equation.3">
                  <p:embed/>
                </p:oleObj>
              </mc:Choice>
              <mc:Fallback>
                <p:oleObj name="方程式" r:id="rId5" imgW="469696" imgH="203112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5373688"/>
                        <a:ext cx="1152525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8" name="Object 6"/>
          <p:cNvGraphicFramePr>
            <a:graphicFrameLocks noChangeAspect="1"/>
          </p:cNvGraphicFramePr>
          <p:nvPr/>
        </p:nvGraphicFramePr>
        <p:xfrm>
          <a:off x="6948488" y="5805488"/>
          <a:ext cx="3746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1" name="方程式" r:id="rId7" imgW="152268" imgH="164957" progId="Equation.3">
                  <p:embed/>
                </p:oleObj>
              </mc:Choice>
              <mc:Fallback>
                <p:oleObj name="方程式" r:id="rId7" imgW="152268" imgH="164957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488" y="5805488"/>
                        <a:ext cx="3746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8988"/>
            <a:ext cx="9144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Estimation by modeling</a:t>
            </a:r>
          </a:p>
          <a:p>
            <a:pPr lvl="1" eaLnBrk="1" hangingPunct="1"/>
            <a:r>
              <a:rPr lang="en-US" altLang="zh-TW" smtClean="0"/>
              <a:t>Hufnagel and Stanley</a:t>
            </a:r>
          </a:p>
          <a:p>
            <a:pPr lvl="1" eaLnBrk="1" hangingPunct="1"/>
            <a:r>
              <a:rPr lang="en-US" altLang="zh-TW" smtClean="0"/>
              <a:t>Physical characteristic of atmospheric turbulence</a:t>
            </a:r>
          </a:p>
        </p:txBody>
      </p:sp>
      <p:graphicFrame>
        <p:nvGraphicFramePr>
          <p:cNvPr id="81924" name="Object 4"/>
          <p:cNvGraphicFramePr>
            <a:graphicFrameLocks noChangeAspect="1"/>
          </p:cNvGraphicFramePr>
          <p:nvPr/>
        </p:nvGraphicFramePr>
        <p:xfrm>
          <a:off x="2835275" y="3956050"/>
          <a:ext cx="3594100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5" name="方程式" r:id="rId3" imgW="1193800" imgH="330200" progId="Equation.3">
                  <p:embed/>
                </p:oleObj>
              </mc:Choice>
              <mc:Fallback>
                <p:oleObj name="方程式" r:id="rId3" imgW="1193800" imgH="330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5275" y="3956050"/>
                        <a:ext cx="3594100" cy="995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8497888" cy="681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0013" y="1827213"/>
            <a:ext cx="7313612" cy="4697412"/>
          </a:xfrm>
        </p:spPr>
        <p:txBody>
          <a:bodyPr/>
          <a:lstStyle/>
          <a:p>
            <a:pPr eaLnBrk="1" hangingPunct="1"/>
            <a:r>
              <a:rPr lang="en-US" altLang="zh-TW" smtClean="0"/>
              <a:t>Rayleigh noise</a:t>
            </a:r>
          </a:p>
          <a:p>
            <a:pPr lvl="1" eaLnBrk="1" hangingPunct="1"/>
            <a:r>
              <a:rPr lang="en-US" altLang="zh-TW" smtClean="0"/>
              <a:t>The PDF of Rayleigh noise,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Mean: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Variance:</a:t>
            </a:r>
          </a:p>
          <a:p>
            <a:pPr lvl="1" eaLnBrk="1" hangingPunct="1"/>
            <a:endParaRPr lang="en-US" altLang="zh-TW" smtClean="0"/>
          </a:p>
        </p:txBody>
      </p:sp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2486025" y="2792413"/>
          <a:ext cx="6046788" cy="164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方程式" r:id="rId3" imgW="2235200" imgH="609600" progId="Equation.3">
                  <p:embed/>
                </p:oleObj>
              </mc:Choice>
              <mc:Fallback>
                <p:oleObj name="方程式" r:id="rId3" imgW="2235200" imgH="609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6025" y="2792413"/>
                        <a:ext cx="6046788" cy="164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ject 5"/>
          <p:cNvGraphicFramePr>
            <a:graphicFrameLocks noChangeAspect="1"/>
          </p:cNvGraphicFramePr>
          <p:nvPr/>
        </p:nvGraphicFramePr>
        <p:xfrm>
          <a:off x="3525838" y="4525963"/>
          <a:ext cx="2649537" cy="6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方程式" r:id="rId5" imgW="977900" imgH="228600" progId="Equation.3">
                  <p:embed/>
                </p:oleObj>
              </mc:Choice>
              <mc:Fallback>
                <p:oleObj name="方程式" r:id="rId5" imgW="977900" imgH="22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5838" y="4525963"/>
                        <a:ext cx="2649537" cy="61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6" name="Object 6"/>
          <p:cNvGraphicFramePr>
            <a:graphicFrameLocks noChangeAspect="1"/>
          </p:cNvGraphicFramePr>
          <p:nvPr/>
        </p:nvGraphicFramePr>
        <p:xfrm>
          <a:off x="3963988" y="5300663"/>
          <a:ext cx="2408237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方程式" r:id="rId7" imgW="888614" imgH="393529" progId="Equation.3">
                  <p:embed/>
                </p:oleObj>
              </mc:Choice>
              <mc:Fallback>
                <p:oleObj name="方程式" r:id="rId7" imgW="888614" imgH="393529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3988" y="5300663"/>
                        <a:ext cx="2408237" cy="106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zh-TW" smtClean="0"/>
              <a:t>Image motion</a:t>
            </a:r>
          </a:p>
        </p:txBody>
      </p:sp>
      <p:graphicFrame>
        <p:nvGraphicFramePr>
          <p:cNvPr id="83972" name="Object 4"/>
          <p:cNvGraphicFramePr>
            <a:graphicFrameLocks noChangeAspect="1"/>
          </p:cNvGraphicFramePr>
          <p:nvPr/>
        </p:nvGraphicFramePr>
        <p:xfrm>
          <a:off x="1763713" y="2281238"/>
          <a:ext cx="7119937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3" name="方程式" r:id="rId3" imgW="2184400" imgH="330200" progId="Equation.3">
                  <p:embed/>
                </p:oleObj>
              </mc:Choice>
              <mc:Fallback>
                <p:oleObj name="方程式" r:id="rId3" imgW="2184400" imgH="330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2281238"/>
                        <a:ext cx="7119937" cy="107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994" name="Object 4"/>
          <p:cNvGraphicFramePr>
            <a:graphicFrameLocks noChangeAspect="1"/>
          </p:cNvGraphicFramePr>
          <p:nvPr/>
        </p:nvGraphicFramePr>
        <p:xfrm>
          <a:off x="971550" y="1484313"/>
          <a:ext cx="7824788" cy="521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95" name="方程式" r:id="rId3" imgW="2400300" imgH="1600200" progId="Equation.3">
                  <p:embed/>
                </p:oleObj>
              </mc:Choice>
              <mc:Fallback>
                <p:oleObj name="方程式" r:id="rId3" imgW="2400300" imgH="1600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484313"/>
                        <a:ext cx="7824788" cy="5216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  <a:p>
            <a:pPr eaLnBrk="1" hangingPunct="1"/>
            <a:endParaRPr lang="zh-TW" altLang="en-US" smtClean="0"/>
          </a:p>
          <a:p>
            <a:pPr eaLnBrk="1" hangingPunct="1"/>
            <a:endParaRPr lang="zh-TW" altLang="en-US" smtClean="0"/>
          </a:p>
          <a:p>
            <a:pPr eaLnBrk="1" hangingPunct="1"/>
            <a:endParaRPr lang="zh-TW" altLang="en-US" smtClean="0"/>
          </a:p>
          <a:p>
            <a:pPr eaLnBrk="1" hangingPunct="1"/>
            <a:endParaRPr lang="zh-TW" altLang="en-US" smtClean="0"/>
          </a:p>
          <a:p>
            <a:pPr eaLnBrk="1" hangingPunct="1"/>
            <a:endParaRPr lang="zh-TW" altLang="en-US" smtClean="0"/>
          </a:p>
          <a:p>
            <a:pPr lvl="1" eaLnBrk="1" hangingPunct="1"/>
            <a:r>
              <a:rPr lang="en-US" altLang="zh-TW" smtClean="0"/>
              <a:t>Where</a:t>
            </a:r>
          </a:p>
        </p:txBody>
      </p:sp>
      <p:graphicFrame>
        <p:nvGraphicFramePr>
          <p:cNvPr id="86020" name="Object 4"/>
          <p:cNvGraphicFramePr>
            <a:graphicFrameLocks noChangeAspect="1"/>
          </p:cNvGraphicFramePr>
          <p:nvPr/>
        </p:nvGraphicFramePr>
        <p:xfrm>
          <a:off x="1331913" y="1844675"/>
          <a:ext cx="7326312" cy="293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22" name="方程式" r:id="rId3" imgW="2247900" imgH="901700" progId="Equation.3">
                  <p:embed/>
                </p:oleObj>
              </mc:Choice>
              <mc:Fallback>
                <p:oleObj name="方程式" r:id="rId3" imgW="2247900" imgH="9017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1844675"/>
                        <a:ext cx="7326312" cy="293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021" name="Object 5"/>
          <p:cNvGraphicFramePr>
            <a:graphicFrameLocks noChangeAspect="1"/>
          </p:cNvGraphicFramePr>
          <p:nvPr/>
        </p:nvGraphicFramePr>
        <p:xfrm>
          <a:off x="2195513" y="5459413"/>
          <a:ext cx="5541962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23" name="方程式" r:id="rId5" imgW="1841500" imgH="330200" progId="Equation.3">
                  <p:embed/>
                </p:oleObj>
              </mc:Choice>
              <mc:Fallback>
                <p:oleObj name="方程式" r:id="rId5" imgW="1841500" imgH="330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5459413"/>
                        <a:ext cx="5541962" cy="993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zh-TW" smtClean="0"/>
              <a:t>If                      and</a:t>
            </a:r>
          </a:p>
        </p:txBody>
      </p:sp>
      <p:graphicFrame>
        <p:nvGraphicFramePr>
          <p:cNvPr id="87044" name="Object 4"/>
          <p:cNvGraphicFramePr>
            <a:graphicFrameLocks noChangeAspect="1"/>
          </p:cNvGraphicFramePr>
          <p:nvPr/>
        </p:nvGraphicFramePr>
        <p:xfrm>
          <a:off x="2771775" y="1789113"/>
          <a:ext cx="1962150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7" name="方程式" r:id="rId3" imgW="800100" imgH="228600" progId="Equation.3">
                  <p:embed/>
                </p:oleObj>
              </mc:Choice>
              <mc:Fallback>
                <p:oleObj name="方程式" r:id="rId3" imgW="80010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1789113"/>
                        <a:ext cx="1962150" cy="560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45" name="Object 5"/>
          <p:cNvGraphicFramePr>
            <a:graphicFrameLocks noChangeAspect="1"/>
          </p:cNvGraphicFramePr>
          <p:nvPr/>
        </p:nvGraphicFramePr>
        <p:xfrm>
          <a:off x="5795963" y="1773238"/>
          <a:ext cx="1401762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8" name="方程式" r:id="rId5" imgW="571252" imgH="228501" progId="Equation.3">
                  <p:embed/>
                </p:oleObj>
              </mc:Choice>
              <mc:Fallback>
                <p:oleObj name="方程式" r:id="rId5" imgW="571252" imgH="228501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1773238"/>
                        <a:ext cx="1401762" cy="560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46" name="Object 6"/>
          <p:cNvGraphicFramePr>
            <a:graphicFrameLocks noChangeAspect="1"/>
          </p:cNvGraphicFramePr>
          <p:nvPr/>
        </p:nvGraphicFramePr>
        <p:xfrm>
          <a:off x="2555875" y="2349500"/>
          <a:ext cx="5541963" cy="324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9" name="方程式" r:id="rId7" imgW="1841500" imgH="1079500" progId="Equation.3">
                  <p:embed/>
                </p:oleObj>
              </mc:Choice>
              <mc:Fallback>
                <p:oleObj name="方程式" r:id="rId7" imgW="1841500" imgH="10795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2349500"/>
                        <a:ext cx="5541963" cy="324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zh-TW" smtClean="0"/>
              <a:t>If                      and</a:t>
            </a:r>
          </a:p>
        </p:txBody>
      </p:sp>
      <p:graphicFrame>
        <p:nvGraphicFramePr>
          <p:cNvPr id="88068" name="Object 4"/>
          <p:cNvGraphicFramePr>
            <a:graphicFrameLocks noChangeAspect="1"/>
          </p:cNvGraphicFramePr>
          <p:nvPr/>
        </p:nvGraphicFramePr>
        <p:xfrm>
          <a:off x="2771775" y="1789113"/>
          <a:ext cx="1962150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1" name="方程式" r:id="rId3" imgW="800100" imgH="228600" progId="Equation.3">
                  <p:embed/>
                </p:oleObj>
              </mc:Choice>
              <mc:Fallback>
                <p:oleObj name="方程式" r:id="rId3" imgW="80010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1789113"/>
                        <a:ext cx="1962150" cy="560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69" name="Object 5"/>
          <p:cNvGraphicFramePr>
            <a:graphicFrameLocks noChangeAspect="1"/>
          </p:cNvGraphicFramePr>
          <p:nvPr/>
        </p:nvGraphicFramePr>
        <p:xfrm>
          <a:off x="5675313" y="1773238"/>
          <a:ext cx="1992312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2" name="方程式" r:id="rId5" imgW="812447" imgH="228501" progId="Equation.3">
                  <p:embed/>
                </p:oleObj>
              </mc:Choice>
              <mc:Fallback>
                <p:oleObj name="方程式" r:id="rId5" imgW="812447" imgH="228501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5313" y="1773238"/>
                        <a:ext cx="1992312" cy="560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70" name="Object 6"/>
          <p:cNvGraphicFramePr>
            <a:graphicFrameLocks noChangeAspect="1"/>
          </p:cNvGraphicFramePr>
          <p:nvPr/>
        </p:nvGraphicFramePr>
        <p:xfrm>
          <a:off x="1784350" y="2814638"/>
          <a:ext cx="7108825" cy="190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3" name="方程式" r:id="rId7" imgW="2362200" imgH="635000" progId="Equation.3">
                  <p:embed/>
                </p:oleObj>
              </mc:Choice>
              <mc:Fallback>
                <p:oleObj name="方程式" r:id="rId7" imgW="2362200" imgH="6350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4350" y="2814638"/>
                        <a:ext cx="7108825" cy="1909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744788"/>
            <a:ext cx="8027987" cy="399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0"/>
            <a:ext cx="2047875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Inverse Filtering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Direct inverse filtering</a:t>
            </a:r>
          </a:p>
          <a:p>
            <a:pPr lvl="1" eaLnBrk="1" hangingPunct="1"/>
            <a:r>
              <a:rPr lang="en-US" altLang="zh-TW" smtClean="0"/>
              <a:t>Limiting the analysis to frequencies near the origin</a:t>
            </a:r>
          </a:p>
        </p:txBody>
      </p:sp>
      <p:graphicFrame>
        <p:nvGraphicFramePr>
          <p:cNvPr id="90116" name="Object 4"/>
          <p:cNvGraphicFramePr>
            <a:graphicFrameLocks noChangeAspect="1"/>
          </p:cNvGraphicFramePr>
          <p:nvPr/>
        </p:nvGraphicFramePr>
        <p:xfrm>
          <a:off x="2338388" y="3487738"/>
          <a:ext cx="4970462" cy="2605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17" name="方程式" r:id="rId3" imgW="1651000" imgH="863600" progId="Equation.3">
                  <p:embed/>
                </p:oleObj>
              </mc:Choice>
              <mc:Fallback>
                <p:oleObj name="方程式" r:id="rId3" imgW="1651000" imgH="863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8388" y="3487738"/>
                        <a:ext cx="4970462" cy="2605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79375"/>
            <a:ext cx="8281988" cy="664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Minimum Mean Square Error (Wiener) Filtering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0013" y="1827213"/>
            <a:ext cx="7313612" cy="5030787"/>
          </a:xfrm>
        </p:spPr>
        <p:txBody>
          <a:bodyPr/>
          <a:lstStyle/>
          <a:p>
            <a:pPr eaLnBrk="1" hangingPunct="1"/>
            <a:r>
              <a:rPr lang="en-US" altLang="zh-TW" smtClean="0"/>
              <a:t>Minimize</a:t>
            </a:r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r>
              <a:rPr lang="en-US" altLang="zh-TW" smtClean="0"/>
              <a:t>Terms</a:t>
            </a:r>
          </a:p>
          <a:p>
            <a:pPr lvl="1" eaLnBrk="1" hangingPunct="1"/>
            <a:r>
              <a:rPr lang="en-US" altLang="zh-TW" smtClean="0"/>
              <a:t>              = degradation function</a:t>
            </a:r>
          </a:p>
          <a:p>
            <a:pPr lvl="1" eaLnBrk="1" hangingPunct="1"/>
            <a:r>
              <a:rPr lang="en-US" altLang="zh-TW" smtClean="0"/>
              <a:t>              </a:t>
            </a:r>
          </a:p>
          <a:p>
            <a:pPr lvl="1" eaLnBrk="1" hangingPunct="1"/>
            <a:r>
              <a:rPr lang="en-US" altLang="zh-TW" smtClean="0"/>
              <a:t>              = complex conjugate of</a:t>
            </a:r>
          </a:p>
          <a:p>
            <a:pPr lvl="1" eaLnBrk="1" hangingPunct="1"/>
            <a:r>
              <a:rPr lang="en-US" altLang="zh-TW" smtClean="0"/>
              <a:t>              </a:t>
            </a:r>
          </a:p>
          <a:p>
            <a:pPr lvl="1" eaLnBrk="1" hangingPunct="1"/>
            <a:r>
              <a:rPr lang="en-US" altLang="zh-TW" smtClean="0"/>
              <a:t>              =</a:t>
            </a:r>
          </a:p>
          <a:p>
            <a:pPr lvl="1" eaLnBrk="1" hangingPunct="1"/>
            <a:r>
              <a:rPr lang="en-US" altLang="zh-TW" smtClean="0"/>
              <a:t>                      </a:t>
            </a:r>
          </a:p>
        </p:txBody>
      </p:sp>
      <p:graphicFrame>
        <p:nvGraphicFramePr>
          <p:cNvPr id="92164" name="Object 4"/>
          <p:cNvGraphicFramePr>
            <a:graphicFrameLocks noChangeAspect="1"/>
          </p:cNvGraphicFramePr>
          <p:nvPr/>
        </p:nvGraphicFramePr>
        <p:xfrm>
          <a:off x="2574925" y="2420938"/>
          <a:ext cx="2644775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0" name="方程式" r:id="rId3" imgW="1079032" imgH="241195" progId="Equation.3">
                  <p:embed/>
                </p:oleObj>
              </mc:Choice>
              <mc:Fallback>
                <p:oleObj name="方程式" r:id="rId3" imgW="1079032" imgH="241195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4925" y="2420938"/>
                        <a:ext cx="2644775" cy="592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5" name="Object 5"/>
          <p:cNvGraphicFramePr>
            <a:graphicFrameLocks noChangeAspect="1"/>
          </p:cNvGraphicFramePr>
          <p:nvPr/>
        </p:nvGraphicFramePr>
        <p:xfrm>
          <a:off x="2279650" y="3938588"/>
          <a:ext cx="121285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1" name="方程式" r:id="rId5" imgW="494870" imgH="203024" progId="Equation.3">
                  <p:embed/>
                </p:oleObj>
              </mc:Choice>
              <mc:Fallback>
                <p:oleObj name="方程式" r:id="rId5" imgW="494870" imgH="203024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9650" y="3938588"/>
                        <a:ext cx="1212850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6" name="Object 6"/>
          <p:cNvGraphicFramePr>
            <a:graphicFrameLocks noChangeAspect="1"/>
          </p:cNvGraphicFramePr>
          <p:nvPr/>
        </p:nvGraphicFramePr>
        <p:xfrm>
          <a:off x="2195513" y="4868863"/>
          <a:ext cx="1462087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2" name="方程式" r:id="rId7" imgW="596641" imgH="203112" progId="Equation.3">
                  <p:embed/>
                </p:oleObj>
              </mc:Choice>
              <mc:Fallback>
                <p:oleObj name="方程式" r:id="rId7" imgW="596641" imgH="203112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4868863"/>
                        <a:ext cx="1462087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7" name="Object 7"/>
          <p:cNvGraphicFramePr>
            <a:graphicFrameLocks noChangeAspect="1"/>
          </p:cNvGraphicFramePr>
          <p:nvPr/>
        </p:nvGraphicFramePr>
        <p:xfrm>
          <a:off x="7885113" y="4868863"/>
          <a:ext cx="121285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3" name="方程式" r:id="rId9" imgW="494870" imgH="203024" progId="Equation.3">
                  <p:embed/>
                </p:oleObj>
              </mc:Choice>
              <mc:Fallback>
                <p:oleObj name="方程式" r:id="rId9" imgW="494870" imgH="203024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4868863"/>
                        <a:ext cx="1212850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8" name="Object 8"/>
          <p:cNvGraphicFramePr>
            <a:graphicFrameLocks noChangeAspect="1"/>
          </p:cNvGraphicFramePr>
          <p:nvPr/>
        </p:nvGraphicFramePr>
        <p:xfrm>
          <a:off x="2195513" y="5589588"/>
          <a:ext cx="143192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4" name="方程式" r:id="rId10" imgW="583947" imgH="279279" progId="Equation.3">
                  <p:embed/>
                </p:oleObj>
              </mc:Choice>
              <mc:Fallback>
                <p:oleObj name="方程式" r:id="rId10" imgW="583947" imgH="279279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5589588"/>
                        <a:ext cx="143192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9" name="Object 9"/>
          <p:cNvGraphicFramePr>
            <a:graphicFrameLocks noChangeAspect="1"/>
          </p:cNvGraphicFramePr>
          <p:nvPr/>
        </p:nvGraphicFramePr>
        <p:xfrm>
          <a:off x="4140200" y="5734050"/>
          <a:ext cx="2581275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5" name="方程式" r:id="rId12" imgW="1054100" imgH="203200" progId="Equation.3">
                  <p:embed/>
                </p:oleObj>
              </mc:Choice>
              <mc:Fallback>
                <p:oleObj name="方程式" r:id="rId12" imgW="1054100" imgH="2032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5734050"/>
                        <a:ext cx="2581275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zh-TW" smtClean="0"/>
              <a:t>                            = power spectrum of the noise</a:t>
            </a:r>
          </a:p>
          <a:p>
            <a:pPr lvl="1" eaLnBrk="1" hangingPunct="1"/>
            <a:r>
              <a:rPr lang="en-US" altLang="zh-TW" smtClean="0"/>
              <a:t>                            = power spectrum of the undegraded image</a:t>
            </a:r>
          </a:p>
          <a:p>
            <a:pPr lvl="1" eaLnBrk="1" hangingPunct="1"/>
            <a:endParaRPr lang="zh-TW" altLang="en-US" smtClean="0"/>
          </a:p>
        </p:txBody>
      </p:sp>
      <p:graphicFrame>
        <p:nvGraphicFramePr>
          <p:cNvPr id="93188" name="Object 4"/>
          <p:cNvGraphicFramePr>
            <a:graphicFrameLocks noChangeAspect="1"/>
          </p:cNvGraphicFramePr>
          <p:nvPr/>
        </p:nvGraphicFramePr>
        <p:xfrm>
          <a:off x="2295525" y="1700213"/>
          <a:ext cx="29241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0" name="方程式" r:id="rId3" imgW="1193800" imgH="279400" progId="Equation.3">
                  <p:embed/>
                </p:oleObj>
              </mc:Choice>
              <mc:Fallback>
                <p:oleObj name="方程式" r:id="rId3" imgW="1193800" imgH="279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5525" y="1700213"/>
                        <a:ext cx="29241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89" name="Object 5"/>
          <p:cNvGraphicFramePr>
            <a:graphicFrameLocks noChangeAspect="1"/>
          </p:cNvGraphicFramePr>
          <p:nvPr/>
        </p:nvGraphicFramePr>
        <p:xfrm>
          <a:off x="2268538" y="2527300"/>
          <a:ext cx="29241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1" name="方程式" r:id="rId5" imgW="1193800" imgH="279400" progId="Equation.3">
                  <p:embed/>
                </p:oleObj>
              </mc:Choice>
              <mc:Fallback>
                <p:oleObj name="方程式" r:id="rId5" imgW="1193800" imgH="2794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2527300"/>
                        <a:ext cx="29241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013"/>
            <a:ext cx="9144000" cy="645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Wiener filter</a:t>
            </a:r>
          </a:p>
        </p:txBody>
      </p:sp>
      <p:graphicFrame>
        <p:nvGraphicFramePr>
          <p:cNvPr id="94212" name="Object 4"/>
          <p:cNvGraphicFramePr>
            <a:graphicFrameLocks noChangeAspect="1"/>
          </p:cNvGraphicFramePr>
          <p:nvPr/>
        </p:nvGraphicFramePr>
        <p:xfrm>
          <a:off x="1500188" y="2349500"/>
          <a:ext cx="7248525" cy="417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3" name="方程式" r:id="rId3" imgW="2959100" imgH="1701800" progId="Equation.3">
                  <p:embed/>
                </p:oleObj>
              </mc:Choice>
              <mc:Fallback>
                <p:oleObj name="方程式" r:id="rId3" imgW="2959100" imgH="1701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0188" y="2349500"/>
                        <a:ext cx="7248525" cy="417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Signal-to-noise ratio</a:t>
            </a:r>
          </a:p>
        </p:txBody>
      </p:sp>
      <p:graphicFrame>
        <p:nvGraphicFramePr>
          <p:cNvPr id="95236" name="Object 4"/>
          <p:cNvGraphicFramePr>
            <a:graphicFrameLocks noChangeAspect="1"/>
          </p:cNvGraphicFramePr>
          <p:nvPr/>
        </p:nvGraphicFramePr>
        <p:xfrm>
          <a:off x="2382838" y="2595563"/>
          <a:ext cx="3484562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37" name="方程式" r:id="rId3" imgW="1422400" imgH="838200" progId="Equation.3">
                  <p:embed/>
                </p:oleObj>
              </mc:Choice>
              <mc:Fallback>
                <p:oleObj name="方程式" r:id="rId3" imgW="1422400" imgH="838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2838" y="2595563"/>
                        <a:ext cx="3484562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Mean square error</a:t>
            </a:r>
          </a:p>
        </p:txBody>
      </p:sp>
      <p:graphicFrame>
        <p:nvGraphicFramePr>
          <p:cNvPr id="96260" name="Object 5"/>
          <p:cNvGraphicFramePr>
            <a:graphicFrameLocks noChangeAspect="1"/>
          </p:cNvGraphicFramePr>
          <p:nvPr/>
        </p:nvGraphicFramePr>
        <p:xfrm>
          <a:off x="2393950" y="3973513"/>
          <a:ext cx="4914900" cy="211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62" name="方程式" r:id="rId3" imgW="2005729" imgH="863225" progId="Equation.3">
                  <p:embed/>
                </p:oleObj>
              </mc:Choice>
              <mc:Fallback>
                <p:oleObj name="方程式" r:id="rId3" imgW="2005729" imgH="863225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3950" y="3973513"/>
                        <a:ext cx="4914900" cy="2119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261" name="Object 6"/>
          <p:cNvGraphicFramePr>
            <a:graphicFrameLocks noChangeAspect="1"/>
          </p:cNvGraphicFramePr>
          <p:nvPr/>
        </p:nvGraphicFramePr>
        <p:xfrm>
          <a:off x="2339975" y="2543175"/>
          <a:ext cx="5630863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63" name="方程式" r:id="rId5" imgW="2298700" imgH="444500" progId="Equation.3">
                  <p:embed/>
                </p:oleObj>
              </mc:Choice>
              <mc:Fallback>
                <p:oleObj name="方程式" r:id="rId5" imgW="2298700" imgH="4445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2543175"/>
                        <a:ext cx="5630863" cy="109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zh-TW" smtClean="0"/>
              <a:t>White noise</a:t>
            </a:r>
          </a:p>
        </p:txBody>
      </p:sp>
      <p:graphicFrame>
        <p:nvGraphicFramePr>
          <p:cNvPr id="97284" name="Object 4"/>
          <p:cNvGraphicFramePr>
            <a:graphicFrameLocks noChangeAspect="1"/>
          </p:cNvGraphicFramePr>
          <p:nvPr/>
        </p:nvGraphicFramePr>
        <p:xfrm>
          <a:off x="2411413" y="2420938"/>
          <a:ext cx="615950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85" name="方程式" r:id="rId3" imgW="2514600" imgH="558800" progId="Equation.3">
                  <p:embed/>
                </p:oleObj>
              </mc:Choice>
              <mc:Fallback>
                <p:oleObj name="方程式" r:id="rId3" imgW="2514600" imgH="558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2420938"/>
                        <a:ext cx="615950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0713"/>
            <a:ext cx="91440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5270500"/>
            <a:ext cx="8148638" cy="158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33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0"/>
            <a:ext cx="5832475" cy="581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Constrained Least Squares Filtering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Vector-matrix form</a:t>
            </a:r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                  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     ,      ,      :</a:t>
            </a:r>
          </a:p>
          <a:p>
            <a:pPr lvl="1" eaLnBrk="1" hangingPunct="1"/>
            <a:r>
              <a:rPr lang="en-US" altLang="zh-TW" smtClean="0"/>
              <a:t>     :</a:t>
            </a:r>
          </a:p>
        </p:txBody>
      </p:sp>
      <p:graphicFrame>
        <p:nvGraphicFramePr>
          <p:cNvPr id="100356" name="Object 4"/>
          <p:cNvGraphicFramePr>
            <a:graphicFrameLocks noChangeAspect="1"/>
          </p:cNvGraphicFramePr>
          <p:nvPr/>
        </p:nvGraphicFramePr>
        <p:xfrm>
          <a:off x="2268538" y="4941888"/>
          <a:ext cx="3111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65" name="方程式" r:id="rId3" imgW="126780" imgH="164814" progId="Equation.3">
                  <p:embed/>
                </p:oleObj>
              </mc:Choice>
              <mc:Fallback>
                <p:oleObj name="方程式" r:id="rId3" imgW="126780" imgH="164814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4941888"/>
                        <a:ext cx="3111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7" name="Object 5"/>
          <p:cNvGraphicFramePr>
            <a:graphicFrameLocks noChangeAspect="1"/>
          </p:cNvGraphicFramePr>
          <p:nvPr/>
        </p:nvGraphicFramePr>
        <p:xfrm>
          <a:off x="2290763" y="2492375"/>
          <a:ext cx="5737225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66" name="方程式" r:id="rId5" imgW="2120900" imgH="203200" progId="Equation.3">
                  <p:embed/>
                </p:oleObj>
              </mc:Choice>
              <mc:Fallback>
                <p:oleObj name="方程式" r:id="rId5" imgW="2120900" imgH="203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0763" y="2492375"/>
                        <a:ext cx="5737225" cy="54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8" name="Object 6"/>
          <p:cNvGraphicFramePr>
            <a:graphicFrameLocks noChangeAspect="1"/>
          </p:cNvGraphicFramePr>
          <p:nvPr/>
        </p:nvGraphicFramePr>
        <p:xfrm>
          <a:off x="4643438" y="4868863"/>
          <a:ext cx="1119187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67" name="方程式" r:id="rId7" imgW="457002" imgH="177723" progId="Equation.3">
                  <p:embed/>
                </p:oleObj>
              </mc:Choice>
              <mc:Fallback>
                <p:oleObj name="方程式" r:id="rId7" imgW="457002" imgH="177723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4868863"/>
                        <a:ext cx="1119187" cy="43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9" name="Object 7"/>
          <p:cNvGraphicFramePr>
            <a:graphicFrameLocks noChangeAspect="1"/>
          </p:cNvGraphicFramePr>
          <p:nvPr/>
        </p:nvGraphicFramePr>
        <p:xfrm>
          <a:off x="2987675" y="5373688"/>
          <a:ext cx="1617663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68" name="方程式" r:id="rId9" imgW="660113" imgH="177723" progId="Equation.3">
                  <p:embed/>
                </p:oleObj>
              </mc:Choice>
              <mc:Fallback>
                <p:oleObj name="方程式" r:id="rId9" imgW="660113" imgH="177723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5373688"/>
                        <a:ext cx="1617663" cy="43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60" name="Object 8"/>
          <p:cNvGraphicFramePr>
            <a:graphicFrameLocks noChangeAspect="1"/>
          </p:cNvGraphicFramePr>
          <p:nvPr/>
        </p:nvGraphicFramePr>
        <p:xfrm>
          <a:off x="2268538" y="5373688"/>
          <a:ext cx="404812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69" name="方程式" r:id="rId11" imgW="164885" imgH="164885" progId="Equation.3">
                  <p:embed/>
                </p:oleObj>
              </mc:Choice>
              <mc:Fallback>
                <p:oleObj name="方程式" r:id="rId11" imgW="164885" imgH="164885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5373688"/>
                        <a:ext cx="404812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61" name="Object 9"/>
          <p:cNvGraphicFramePr>
            <a:graphicFrameLocks noChangeAspect="1"/>
          </p:cNvGraphicFramePr>
          <p:nvPr/>
        </p:nvGraphicFramePr>
        <p:xfrm>
          <a:off x="3924300" y="4941888"/>
          <a:ext cx="3111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70" name="方程式" r:id="rId13" imgW="126780" imgH="164814" progId="Equation.3">
                  <p:embed/>
                </p:oleObj>
              </mc:Choice>
              <mc:Fallback>
                <p:oleObj name="方程式" r:id="rId13" imgW="126780" imgH="164814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4941888"/>
                        <a:ext cx="31115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62" name="Object 10"/>
          <p:cNvGraphicFramePr>
            <a:graphicFrameLocks noChangeAspect="1"/>
          </p:cNvGraphicFramePr>
          <p:nvPr/>
        </p:nvGraphicFramePr>
        <p:xfrm>
          <a:off x="3059113" y="4895850"/>
          <a:ext cx="280987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71" name="方程式" r:id="rId15" imgW="114151" imgH="164885" progId="Equation.3">
                  <p:embed/>
                </p:oleObj>
              </mc:Choice>
              <mc:Fallback>
                <p:oleObj name="方程式" r:id="rId15" imgW="114151" imgH="164885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4895850"/>
                        <a:ext cx="280987" cy="40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63" name="Object 11"/>
          <p:cNvGraphicFramePr>
            <a:graphicFrameLocks noChangeAspect="1"/>
          </p:cNvGraphicFramePr>
          <p:nvPr/>
        </p:nvGraphicFramePr>
        <p:xfrm>
          <a:off x="3995738" y="3860800"/>
          <a:ext cx="1681162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72" name="方程式" r:id="rId17" imgW="685800" imgH="203200" progId="Equation.3">
                  <p:embed/>
                </p:oleObj>
              </mc:Choice>
              <mc:Fallback>
                <p:oleObj name="方程式" r:id="rId17" imgW="685800" imgH="2032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3860800"/>
                        <a:ext cx="1681162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64" name="AutoShape 12"/>
          <p:cNvSpPr>
            <a:spLocks noChangeArrowheads="1"/>
          </p:cNvSpPr>
          <p:nvPr/>
        </p:nvSpPr>
        <p:spPr bwMode="auto">
          <a:xfrm>
            <a:off x="4787900" y="3141663"/>
            <a:ext cx="288925" cy="647700"/>
          </a:xfrm>
          <a:prstGeom prst="downArrow">
            <a:avLst>
              <a:gd name="adj1" fmla="val 50000"/>
              <a:gd name="adj2" fmla="val 560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Minimize</a:t>
            </a:r>
          </a:p>
          <a:p>
            <a:pPr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Subject to</a:t>
            </a:r>
          </a:p>
        </p:txBody>
      </p:sp>
      <p:graphicFrame>
        <p:nvGraphicFramePr>
          <p:cNvPr id="101380" name="Object 4"/>
          <p:cNvGraphicFramePr>
            <a:graphicFrameLocks noChangeAspect="1"/>
          </p:cNvGraphicFramePr>
          <p:nvPr/>
        </p:nvGraphicFramePr>
        <p:xfrm>
          <a:off x="3219450" y="2517775"/>
          <a:ext cx="3881438" cy="1198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2" name="方程式" r:id="rId3" imgW="1435100" imgH="444500" progId="Equation.3">
                  <p:embed/>
                </p:oleObj>
              </mc:Choice>
              <mc:Fallback>
                <p:oleObj name="方程式" r:id="rId3" imgW="1435100" imgH="4445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9450" y="2517775"/>
                        <a:ext cx="3881438" cy="1198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381" name="Object 5"/>
          <p:cNvGraphicFramePr>
            <a:graphicFrameLocks noChangeAspect="1"/>
          </p:cNvGraphicFramePr>
          <p:nvPr/>
        </p:nvGraphicFramePr>
        <p:xfrm>
          <a:off x="3652838" y="4267200"/>
          <a:ext cx="2366962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3" name="方程式" r:id="rId5" imgW="965200" imgH="342900" progId="Equation.3">
                  <p:embed/>
                </p:oleObj>
              </mc:Choice>
              <mc:Fallback>
                <p:oleObj name="方程式" r:id="rId5" imgW="965200" imgH="3429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2838" y="4267200"/>
                        <a:ext cx="2366962" cy="83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The solution</a:t>
            </a:r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Where             is the Fourier transform of the function</a:t>
            </a:r>
          </a:p>
        </p:txBody>
      </p:sp>
      <p:graphicFrame>
        <p:nvGraphicFramePr>
          <p:cNvPr id="102404" name="Object 4"/>
          <p:cNvGraphicFramePr>
            <a:graphicFrameLocks noChangeAspect="1"/>
          </p:cNvGraphicFramePr>
          <p:nvPr/>
        </p:nvGraphicFramePr>
        <p:xfrm>
          <a:off x="2195513" y="2489200"/>
          <a:ext cx="6129337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07" name="方程式" r:id="rId3" imgW="2501900" imgH="558800" progId="Equation.3">
                  <p:embed/>
                </p:oleObj>
              </mc:Choice>
              <mc:Fallback>
                <p:oleObj name="方程式" r:id="rId3" imgW="2501900" imgH="558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2489200"/>
                        <a:ext cx="6129337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5" name="Object 5"/>
          <p:cNvGraphicFramePr>
            <a:graphicFrameLocks noChangeAspect="1"/>
          </p:cNvGraphicFramePr>
          <p:nvPr/>
        </p:nvGraphicFramePr>
        <p:xfrm>
          <a:off x="3348038" y="4005263"/>
          <a:ext cx="1120775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08" name="方程式" r:id="rId5" imgW="457002" imgH="203112" progId="Equation.3">
                  <p:embed/>
                </p:oleObj>
              </mc:Choice>
              <mc:Fallback>
                <p:oleObj name="方程式" r:id="rId5" imgW="457002" imgH="203112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4005263"/>
                        <a:ext cx="1120775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6" name="Object 6"/>
          <p:cNvGraphicFramePr>
            <a:graphicFrameLocks noChangeAspect="1"/>
          </p:cNvGraphicFramePr>
          <p:nvPr/>
        </p:nvGraphicFramePr>
        <p:xfrm>
          <a:off x="2987675" y="4797425"/>
          <a:ext cx="3735388" cy="175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09" name="方程式" r:id="rId7" imgW="1524000" imgH="711200" progId="Equation.3">
                  <p:embed/>
                </p:oleObj>
              </mc:Choice>
              <mc:Fallback>
                <p:oleObj name="方程式" r:id="rId7" imgW="1524000" imgH="711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4797425"/>
                        <a:ext cx="3735388" cy="175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8175"/>
            <a:ext cx="9144000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Eclipse">
  <a:themeElements>
    <a:clrScheme name="Eclipse 1">
      <a:dk1>
        <a:srgbClr val="000000"/>
      </a:dk1>
      <a:lt1>
        <a:srgbClr val="FFFFFF"/>
      </a:lt1>
      <a:dk2>
        <a:srgbClr val="006666"/>
      </a:dk2>
      <a:lt2>
        <a:srgbClr val="5F5F5F"/>
      </a:lt2>
      <a:accent1>
        <a:srgbClr val="33CCCC"/>
      </a:accent1>
      <a:accent2>
        <a:srgbClr val="99CCCC"/>
      </a:accent2>
      <a:accent3>
        <a:srgbClr val="FFFFFF"/>
      </a:accent3>
      <a:accent4>
        <a:srgbClr val="000000"/>
      </a:accent4>
      <a:accent5>
        <a:srgbClr val="ADE2E2"/>
      </a:accent5>
      <a:accent6>
        <a:srgbClr val="8AB9B9"/>
      </a:accent6>
      <a:hlink>
        <a:srgbClr val="006666"/>
      </a:hlink>
      <a:folHlink>
        <a:srgbClr val="B2B2B2"/>
      </a:folHlink>
    </a:clrScheme>
    <a:fontScheme name="Eclipse">
      <a:majorFont>
        <a:latin typeface="Arial"/>
        <a:ea typeface="新細明體"/>
        <a:cs typeface=""/>
      </a:majorFont>
      <a:minorFont>
        <a:latin typeface="Verdana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clipse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Eclipse</Template>
  <TotalTime>31968</TotalTime>
  <Words>1029</Words>
  <Application>Microsoft Office PowerPoint</Application>
  <PresentationFormat>如螢幕大小 (4:3)</PresentationFormat>
  <Paragraphs>315</Paragraphs>
  <Slides>104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104</vt:i4>
      </vt:variant>
    </vt:vector>
  </HeadingPairs>
  <TitlesOfParts>
    <vt:vector size="111" baseType="lpstr">
      <vt:lpstr>Verdana</vt:lpstr>
      <vt:lpstr>新細明體</vt:lpstr>
      <vt:lpstr>Arial</vt:lpstr>
      <vt:lpstr>Wingdings</vt:lpstr>
      <vt:lpstr>Calibri</vt:lpstr>
      <vt:lpstr>Eclipse</vt:lpstr>
      <vt:lpstr>Microsoft 方程式編輯器 3.0</vt:lpstr>
      <vt:lpstr>Digital Image Processing</vt:lpstr>
      <vt:lpstr>A Model of the Image Degradation/Restoration Process</vt:lpstr>
      <vt:lpstr>PowerPoint 簡報</vt:lpstr>
      <vt:lpstr>PowerPoint 簡報</vt:lpstr>
      <vt:lpstr>Noise Models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Restoration in the Presence of Noise Only-Spatial Filtering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Periodic Noise Reduction by Frequency Domain Filtering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Linear, Position-Invariant Degradations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Estimating the Degradation Function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Inverse Filtering</vt:lpstr>
      <vt:lpstr>PowerPoint 簡報</vt:lpstr>
      <vt:lpstr>Minimum Mean Square Error (Wiener) Filtering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Constrained Least Squares Filtering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Geometric Mean FIlter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132</cp:revision>
  <dcterms:created xsi:type="dcterms:W3CDTF">1601-01-01T00:00:00Z</dcterms:created>
  <dcterms:modified xsi:type="dcterms:W3CDTF">2017-06-20T02:36:20Z</dcterms:modified>
</cp:coreProperties>
</file>